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66" r:id="rId3"/>
    <p:sldId id="259" r:id="rId4"/>
    <p:sldId id="260" r:id="rId5"/>
    <p:sldId id="261" r:id="rId6"/>
    <p:sldId id="264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9999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97" autoAdjust="0"/>
  </p:normalViewPr>
  <p:slideViewPr>
    <p:cSldViewPr>
      <p:cViewPr varScale="1">
        <p:scale>
          <a:sx n="79" d="100"/>
          <a:sy n="79" d="100"/>
        </p:scale>
        <p:origin x="-60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20" units="cm"/>
          <inkml:channel name="Y" type="integer" max="1080" units="cm"/>
        </inkml:traceFormat>
        <inkml:channelProperties>
          <inkml:channelProperty channel="X" name="resolution" value="40.17725" units="1/cm"/>
          <inkml:channelProperty channel="Y" name="resolution" value="28.34646" units="1/cm"/>
        </inkml:channelProperties>
      </inkml:inkSource>
      <inkml:timestamp xml:id="ts0" timeString="2012-08-06T21:37:30.287"/>
    </inkml:context>
    <inkml:brush xml:id="br0">
      <inkml:brushProperty name="width" value="0.05292" units="cm"/>
      <inkml:brushProperty name="height" value="0.05292" units="cm"/>
      <inkml:brushProperty name="color" value="#FF9999"/>
    </inkml:brush>
  </inkml:definitions>
  <inkml:trace contextRef="#ctx0" brushRef="#br0">1143 11366,'0'-190,"191"-96,-1 32,64 127,127 96,-64-1,-31 64,32 222,-64 0,-96 95,-62-64,-96 1,0-64,-64 1,-94 62,-96-31,-96-31,64-192,64-285,286 32,94-32,128 127,64 191,-65-1,1 64,-32 0,0-127,-32 0,-222 0</inkml:trace>
  <inkml:trace contextRef="#ctx0" brushRef="#br0" timeOffset="910.0521">7684 12827,'254'254,"-64"0,-63 0,-222 32,-191-32,254-191</inkml:trace>
  <inkml:trace contextRef="#ctx0" brushRef="#br0" timeOffset="3231.1848">8572 10446,'128'190,"-128"32,0 64,254-127,-32-159,64-95,-64 31,-127 32</inkml:trace>
  <inkml:trace contextRef="#ctx0" brushRef="#br0" timeOffset="4140.2368">9049 9938,'31'254,"33"0,0-32,31 0,64 96,63-32,-159-64,64 32,95 0,-158-32,-64-190</inkml:trace>
  <inkml:trace contextRef="#ctx0" brushRef="#br0" timeOffset="4930.282">10922 12414,'159'254,"-96"-32,-63 1,-63-1,-32-31</inkml:trace>
  <inkml:trace contextRef="#ctx0" brushRef="#br0" timeOffset="6660.381">12541 10541,'-95'191,"-32"94,0-31,95 0,32 32,0-64,159 32,63-222,1-32,62-32,-31-222,-254 32,-190 159,-64 158,63 159,128 31,94-62,65-255</inkml:trace>
  <inkml:trace contextRef="#ctx0" brushRef="#br0" timeOffset="7480.4279">14288 12287,'126'254,"-62"-31,-64-1,-159 32</inkml:trace>
  <inkml:trace contextRef="#ctx0" brushRef="#br0" timeOffset="10501.6007">16097 10732,'-190'-64,"-33"128,-31 126,128 96,126 0,222-32,64-128,-1 2,-31 62,-95 96,31-32,-348 0,-64-127,-32-318,222-31,32 0,0-64,32 64,63 0,-64-32,-31 31,0 1,0 159</inkml:trace>
  <inkml:trace contextRef="#ctx0" brushRef="#br0" timeOffset="60402.4548">1810 14922,'286'0,"-64"-31,0 31,64 0,-64 0,0 0,0-95,32 63,-158 0</inkml:trace>
  <inkml:trace contextRef="#ctx0" brushRef="#br0" timeOffset="63201.6149">2159 14796,'0'190,"222"-222,32-31,-222 317,31 31,-63-31,0 0,0-31,32 31,32 0,-128-508,128-32,63 32,95 127,64 95,-1-31,1-32,-64 126,1 318,-160-95,-63 0,32 32,-32 0,64 0,-1-32,-285-64,-1-158,-126 127,64-32,-1-127,-95 0,158 0,128-191,286-158,-1 317</inkml:trace>
  <inkml:trace contextRef="#ctx0" brushRef="#br0" timeOffset="73082.1801">5429 17590,'-254'-96,"477"223,62-127,-62 32,-1-64,0 32,64 95,-159 191,-127 0,-32 32,-63-96,31-222</inkml:trace>
  <inkml:trace contextRef="#ctx0" brushRef="#br0" timeOffset="75781.3345">7271 15621,'-95'286,"63"-64,222-63,-31 95,63 0,-158 32,126-32,-31 31,127-158,-64-63,-32-318,-158 158</inkml:trace>
  <inkml:trace contextRef="#ctx0" brushRef="#br0" timeOffset="76921.3997">9842 15367,'-158'-127,"-160"317,128 64,-1 96,128-128,63 64,95 95,-32-159,255 254,31-158,0-159,1-33,-33-94,-31-32,0-63,63-255,-63-158,-223 254,32-127,-63 31,-32 96,0-96,0-31,-127 127,-127-127,-254 190,32 190,190 33,-63 126,0 33,254-128</inkml:trace>
  <inkml:trace contextRef="#ctx0" brushRef="#br0" timeOffset="81191.6439">12636 17748,'191'0,"95"159,-64-32,95 191,-158-96,-127 32,-127 63,-1-190,1-159,32-285</inkml:trace>
  <inkml:trace contextRef="#ctx0" brushRef="#br0" timeOffset="83211.7595">15208 14859,'0'159,"-32"127,32-1,0 128,-63-191,63 0,32 32,-32 0,31-31,-31-1,0 64,0 95,0-127,-63 0,31-350</inkml:trace>
  <inkml:trace contextRef="#ctx0" brushRef="#br0" timeOffset="85051.8647">16161 15335,'222'-95,"0"63,32 0,64-63,31 64,-63-1,-32-32,-32 64,-127 0</inkml:trace>
  <inkml:trace contextRef="#ctx0" brushRef="#br0" timeOffset="85541.8927">15907 15304,'-95'31</inkml:trace>
  <inkml:trace contextRef="#ctx0" brushRef="#br0" timeOffset="85851.9105">15970 15526,'0'0</inkml:trace>
  <inkml:trace contextRef="#ctx0" brushRef="#br0" timeOffset="87882.0266">16224 15526,'-127'254,"-95"-32,-64-32,64 64,222-31,222-128,1 159,-33 0,64-32,-95 0,-32-412,127-64,-32 95,32 96,64 63,-96 32,32 222,-222-32,-32 95,-32-94,-64 62,-189-62,-64-128,95-95,-32 0,64 0,-64-64,64 1,-32 95,317-32</inkml:trace>
  <inkml:trace contextRef="#ctx0" brushRef="#br0" timeOffset="90571.1804">19526 18129,'159'0,"158"159,-31 63,-64 64,-94-32,-65 0,32-32,-95-539,0 348,0 1,-32-64,-158 160,63-256,-95 2,190-224,32 287</inkml:trace>
  <inkml:trace contextRef="#ctx0" brushRef="#br0" timeOffset="92372.2834">20733 15684,'0'191,"190"-191,1-254,63-32,63 1,-31 221,-64 96,64 63,-32 64,-95 127,-255 63,-158 64,-222-33,127-126,32 0,94-31,-94-33,63 128,444-255,96 1,95-64,-95 0,-32 0,0-32,-32-32,-285 64</inkml:trace>
  <inkml:trace contextRef="#ctx0" brushRef="#br0" timeOffset="94912.4287">24352 15748,'-158'-127,"-128"0,-64 159,128 31,-64 64,128 127,158-32,0 64,0 64,32-1,63 0,-64-31,-31-96,96 222,31-158,158-32,1-254,32-32,31 32,-63-32,-1-94,65-192,-128-190,-381 159,159 63,-63 64,-1-1,128-285,-223 64,-32 63,65 95,-2 32,33 0,-254 95,63 128,32 62,-32 319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20" units="cm"/>
          <inkml:channel name="Y" type="integer" max="1080" units="cm"/>
        </inkml:traceFormat>
        <inkml:channelProperties>
          <inkml:channelProperty channel="X" name="resolution" value="40.17725" units="1/cm"/>
          <inkml:channelProperty channel="Y" name="resolution" value="28.34646" units="1/cm"/>
        </inkml:channelProperties>
      </inkml:inkSource>
      <inkml:timestamp xml:id="ts0" timeString="2012-08-06T21:41:26.992"/>
    </inkml:context>
    <inkml:brush xml:id="br0">
      <inkml:brushProperty name="width" value="0.05292" units="cm"/>
      <inkml:brushProperty name="height" value="0.05292" units="cm"/>
      <inkml:brushProperty name="color" value="#FF9999"/>
    </inkml:brush>
  </inkml:definitions>
  <inkml:trace contextRef="#ctx0" brushRef="#br0">12636 3810,'-190'-64,"412"-62,-63 411,-127-62,-32 31,95 95,-63 0,0-127,-32 0,95 64,-64-540,1 159</inkml:trace>
  <inkml:trace contextRef="#ctx0" brushRef="#br0" timeOffset="2078.1189">14065 3397,'32'223,"-32"-1,63 64,-31-1,-32 1,32-64,0 1,-128-477,-189 254</inkml:trace>
  <inkml:trace contextRef="#ctx0" brushRef="#br0" timeOffset="4849.2774">15081 5842,'0'286,"-63"-32,31 0,-63-32,-159 0,0-158,159-128</inkml:trace>
  <inkml:trace contextRef="#ctx0" brushRef="#br0" timeOffset="6638.3797">14224 6096,'32'64</inkml:trace>
  <inkml:trace contextRef="#ctx0" brushRef="#br0" timeOffset="7708.4409">16320 3651,'0'0</inkml:trace>
  <inkml:trace contextRef="#ctx0" brushRef="#br0" timeOffset="8278.4735">16224 3429,'127'191,"-63"94,-1 1,-31 0,32-64,-1 159,-31-159,-32 0,95 64,-63-64,95-253</inkml:trace>
  <inkml:trace contextRef="#ctx0" brushRef="#br0" timeOffset="10199.5834">17939 4731,'0'-191,"159"-126,-33 94,128 97,-31 94,158-32,63-31,-222 63,223-31,-64 95,-127 126,-95 96,-128 32,-31-64,-158 64,-160 32,-63-96,127-95,32-96,317-253,191 159,32-32,-33 95,-62 0,-97 254,-126-32,-222 32,-222 63,190-158,-286 190,32-63,286-254,-223 95,96-127,63 0,64-96,95-126,444 127</inkml:trace>
  <inkml:trace contextRef="#ctx0" brushRef="#br0" timeOffset="12518.716">20130 5302,'-128'-127</inkml:trace>
  <inkml:trace contextRef="#ctx0" brushRef="#br0" timeOffset="13148.7521">20034 5112,'0'190,"0"32,0 64,0-32,0 32,64-64,-32 32,31-32,-126 64,-65-64,-62 32,-128-31,318-477,191-32</inkml:trace>
  <inkml:trace contextRef="#ctx0" brushRef="#br0" timeOffset="16238.9288">22162 4350,'-159'254,"32"32,95-1,-32-62,1 62,-64 33,0-96,64 32,-33-32,64 64,-63 0,64-64,-33-413</inkml:trace>
  <inkml:trace contextRef="#ctx0" brushRef="#br0" timeOffset="17689.0117">23304 4985,'32'-191,"286"33,158-33,-190 159,0 32,94 0,65 159,-382-127,65 95,-732-254</inkml:trace>
  <inkml:trace contextRef="#ctx0" brushRef="#br0" timeOffset="18179.0398">20764 5080,'-95'222,"286"-190,-159-32</inkml:trace>
  <inkml:trace contextRef="#ctx0" brushRef="#br0" timeOffset="20349.1639">22828 4731,'0'-32</inkml:trace>
  <inkml:trace contextRef="#ctx0" brushRef="#br0" timeOffset="24449.3984">23209 4921,'-190'32,"380"-95,-63 253,-349 64,158 0,64-32,254-285,0 63,32-32,-32 95,-286 191,64-31,-127-1,0 32,-96 0,-63-159,32 1,-64-96,64-128,-32 33,127-127,32-32,31 222</inkml:trace>
  <inkml:trace contextRef="#ctx0" brushRef="#br0" timeOffset="92860.3113">2191 7366,'-127'190,"127"33,63-1,-94 64,94-32,-95-254</inkml:trace>
  <inkml:trace contextRef="#ctx0" brushRef="#br0" timeOffset="94860.4257">4064 7588,'222'-127,"0"96,1 253,-318 0,-159-32,31-190,446 32,-1 95,32 64,-254 31,-222-190,-64-32,32-64,158 1</inkml:trace>
  <inkml:trace contextRef="#ctx0" brushRef="#br0" timeOffset="96720.5321">7461 7779,'-254'-95,"32"95,0 0,-32 0,285 190,1 32,190-222,1-32,31 128,-95 190,-382-64,-31-222,0-32,32-63,254 95</inkml:trace>
  <inkml:trace contextRef="#ctx0" brushRef="#br0" timeOffset="97950.6024">9398 7588,'254'-32,"32"-63,-64 32,-158 285,-160 32,1 32,-32 0,95-64,-95 32,191-413</inkml:trace>
  <inkml:trace contextRef="#ctx0" brushRef="#br0" timeOffset="98630.6413">9557 8160,'190'-64,"96"32,-64 1,-158-1</inkml:trace>
  <inkml:trace contextRef="#ctx0" brushRef="#br0" timeOffset="100220.7323">12065 7810,'0'-254,"-222"96,-32 158,0 0,63 254,96-32,412 0,-63-222,-31-32,-64-253,-64 31,-127 444,95 159,-31-126,64 31,-96-254</inkml:trace>
  <inkml:trace contextRef="#ctx0" brushRef="#br0" timeOffset="101850.8255">2381 8858,'191'222,"31"1,96-33,-64 64,-159-285</inkml:trace>
  <inkml:trace contextRef="#ctx0" brushRef="#br0" timeOffset="102990.8907">4413 8826,'-95'191,"-159"31,0 1,95 31,0-128</inkml:trace>
  <inkml:trace contextRef="#ctx0" brushRef="#br0" timeOffset="105050.0085">3112 10604,'190'-190,"32"95,32 380,-254-62,-127 31,-127-95,32-191,-32-127,476 64,1 95,31 127,-128 0</inkml:trace>
  <inkml:trace contextRef="#ctx0" brushRef="#br0" timeOffset="107090.1252">508 10414,'254'-95,"-32"63,-317 254,-127 64,444-318,32 255,-317-1,-160-64,-31-158,159-126</inkml:trace>
  <inkml:trace contextRef="#ctx0" brushRef="#br0" timeOffset="107840.1681">1270 10827,'190'-64,"33"33,-192-1</inkml:trace>
  <inkml:trace contextRef="#ctx0" brushRef="#br0" timeOffset="108380.199">1873 10382,'-31'191,"62"31,1 64,-32-223</inkml:trace>
  <inkml:trace contextRef="#ctx0" brushRef="#br0" timeOffset="109031.2362">2222 10668,'223'-95,"-1"95,-190-32</inkml:trace>
  <inkml:trace contextRef="#ctx0" brushRef="#br0" timeOffset="110250.3059">2254 10732,'159'0,"63"0,-127-32</inkml:trace>
  <inkml:trace contextRef="#ctx0" brushRef="#br0" timeOffset="181752.3956">12351 8858,'190'222,"-31"32,0 32,0-32,63 0,0-381,0-190,96 63,-96 95,-190 96</inkml:trace>
  <inkml:trace contextRef="#ctx0" brushRef="#br0" timeOffset="183311.4848">12668 10668,'159'-254,"95"222,32 32,-191 350,-190-128,-191 0,64-222,127-254,317 127,-32 349,64 32,-190-254</inkml:trace>
  <inkml:trace contextRef="#ctx0" brushRef="#br0" timeOffset="183941.5208">12065 10700,'32'190,"-32"32,31-285</inkml:trace>
  <inkml:trace contextRef="#ctx0" brushRef="#br0" timeOffset="184491.5523">11748 10668,'190'95,"32"-126,32-33,-158-31</inkml:trace>
  <inkml:trace contextRef="#ctx0" brushRef="#br0" timeOffset="185281.5975">14002 7652,'0'190,"0"96,32-64,-32 32,63-222</inkml:trace>
  <inkml:trace contextRef="#ctx0" brushRef="#br0" timeOffset="185701.6215">14478 7556,'32'191,"31"190,-94-95,31-64,63 0,-63-222</inkml:trace>
  <inkml:trace contextRef="#ctx0" brushRef="#br0" timeOffset="186690.6781">14796 8954,'158'190,"192"-31,-65-32,-31 31,0-30,-31 94,-128-540,159 32,-32 32,32 32</inkml:trace>
  <inkml:trace contextRef="#ctx0" brushRef="#br0" timeOffset="187361.7165">16923 7556,'-32'191,"64"63,-32 63,0 65,0-319</inkml:trace>
  <inkml:trace contextRef="#ctx0" brushRef="#br0" timeOffset="188211.7651">17272 7842,'254'-95,"-32"95,-126 254,-319-63,509-191,-32 31,-222 223,-255 0,-62-285,31-160,222 223</inkml:trace>
  <inkml:trace contextRef="#ctx0" brushRef="#br0" timeOffset="189171.82">18193 8890,'254'64,"-64"221,128 33,-64-64,-32-254,0-286,-31 64,63-32,-191 222</inkml:trace>
  <inkml:trace contextRef="#ctx0" brushRef="#br0" timeOffset="189831.8578">20320 7747,'0'222,"0"96,0-96,0 32,32-254</inkml:trace>
  <inkml:trace contextRef="#ctx0" brushRef="#br0" timeOffset="191231.9378">21368 7842,'-191'0,"-94"64,157 158,128 0,223-380,-1 158,-31 190,-160 64,-221-64,-96-94,64-96,127-32</inkml:trace>
  <inkml:trace contextRef="#ctx0" brushRef="#br0" timeOffset="192612.0168">15494 10382,'0'191,"0"63,64 31,-64-221</inkml:trace>
  <inkml:trace contextRef="#ctx0" brushRef="#br0" timeOffset="193221.0516">15272 10858,'222'-63,"64"-32,-64 95,-222 0</inkml:trace>
  <inkml:trace contextRef="#ctx0" brushRef="#br0" timeOffset="194082.1009">16288 10573,'286'-191,"-32"223,-128 254,-157 0,-223-96,31-95,33-317,412 159,64 158,-32 64,-159-96</inkml:trace>
  <inkml:trace contextRef="#ctx0" brushRef="#br0" timeOffset="194782.1409">19240 10573,'64'222,"-64"0,-32-158</inkml:trace>
  <inkml:trace contextRef="#ctx0" brushRef="#br0" timeOffset="195192.1643">18860 10604,'190'96,"32"-96,0 32,-63-96</inkml:trace>
  <inkml:trace contextRef="#ctx0" brushRef="#br0" timeOffset="196112.217">19717 10446,'190'-191,"33"160,31 62,-128 223,-157 32,-64-64,-287 64,97-540,539 63,-32 191,64 96,-32 62,-95-30</inkml:trace>
  <inkml:trace contextRef="#ctx0" brushRef="#br0" timeOffset="205681.7643">4985 8954,'159'254,"63"-64,32 64,63-95,-94 31,-223-190</inkml:trace>
  <inkml:trace contextRef="#ctx0" brushRef="#br0" timeOffset="206401.8055">7080 9080,'-190'96,"-32"221,-32-31,31-32,-31 0,254-254</inkml:trace>
  <inkml:trace contextRef="#ctx0" brushRef="#br0" timeOffset="207552.8713">5715 10732,'191'-128,"63"224,-96 190,-253 63,-64-64,-127-285,223-222,126-32,223 318,-64 190,-31-32,-191-190</inkml:trace>
  <inkml:trace contextRef="#ctx0" brushRef="#br0" timeOffset="208521.9268">7112 9049,'222'222,"128"127,-33-190,-31 32,-64-128,-254-63</inkml:trace>
  <inkml:trace contextRef="#ctx0" brushRef="#br0" timeOffset="209251.9685">9716 9112,'-159'191,"-64"158,-31-127,0-31,64-32</inkml:trace>
  <inkml:trace contextRef="#ctx0" brushRef="#br0" timeOffset="210222.024">8572 10922,'32'-190,"222"126,-32 96,-126 254,-160-32,-31-32,-222 0,63-444,444-32,32 254,64 95,-96 159,-190-222</inkml:trace>
  <inkml:trace contextRef="#ctx0" brushRef="#br0" timeOffset="213232.1962">10033 9017,'222'254,"96"32,-128-32,-95 0,-126-286</inkml:trace>
  <inkml:trace contextRef="#ctx0" brushRef="#br0" timeOffset="213922.2356">11684 8795,'-222'285,"95"1,0 0,-32 0,-63 31,222-317</inkml:trace>
  <inkml:trace contextRef="#ctx0" brushRef="#br0" timeOffset="214932.2934">10382 11240,'96'-223,"158"-31,0 286,-254 254,-96 63,-31-127,-95-190,222-191,254-63,0 444,0 32,-191-254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20" units="cm"/>
          <inkml:channel name="Y" type="integer" max="1080" units="cm"/>
        </inkml:traceFormat>
        <inkml:channelProperties>
          <inkml:channelProperty channel="X" name="resolution" value="40.17725" units="1/cm"/>
          <inkml:channelProperty channel="Y" name="resolution" value="28.34646" units="1/cm"/>
        </inkml:channelProperties>
      </inkml:inkSource>
      <inkml:timestamp xml:id="ts0" timeString="2012-08-06T21:51:39.301"/>
    </inkml:context>
    <inkml:brush xml:id="br0">
      <inkml:brushProperty name="width" value="0.05292" units="cm"/>
      <inkml:brushProperty name="height" value="0.05292" units="cm"/>
      <inkml:brushProperty name="color" value="#FF9999"/>
    </inkml:brush>
  </inkml:definitions>
  <inkml:trace contextRef="#ctx0" brushRef="#br0">3651 10604,'0'128,"127"126,-31 31,-1-158</inkml:trace>
  <inkml:trace contextRef="#ctx0" brushRef="#br0" timeOffset="1160.0663">4985 10382,'-191'222,"1"32,-64-95,63 95,1 0,190-254</inkml:trace>
  <inkml:trace contextRef="#ctx0" brushRef="#br0" timeOffset="2379.136">3302 11874,'-64'128,"33"126,221-223,64-31,-31-95</inkml:trace>
  <inkml:trace contextRef="#ctx0" brushRef="#br0" timeOffset="2929.1675">3874 11748,'-64'254,"64"0,32 31,-32-62,0-223</inkml:trace>
  <inkml:trace contextRef="#ctx0" brushRef="#br0" timeOffset="4359.2493">5239 10414,'190'222,"-31"32,-32 0,95-63,-222-191</inkml:trace>
  <inkml:trace contextRef="#ctx0" brushRef="#br0" timeOffset="5089.2911">6604 10604,'-190'128,"-96"94,64 95,94-94,128-223</inkml:trace>
  <inkml:trace contextRef="#ctx0" brushRef="#br0" timeOffset="6320.3615">5270 11843,'254'31,"-31"-31,-1 0,-444 223,95 62,95-62,32-192</inkml:trace>
  <inkml:trace contextRef="#ctx0" brushRef="#br0" timeOffset="6990.3998">5398 12224,'158'32,"64"-32,-126 0</inkml:trace>
  <inkml:trace contextRef="#ctx0" brushRef="#br0" timeOffset="77600.4385">4223 12922,'159'32,"126"95,-31 32,-31-64,31-63,-254-64</inkml:trace>
  <inkml:trace contextRef="#ctx0" brushRef="#br0" timeOffset="78350.4814">5747 12764,'-95'190,"-96"128,32-96,96 32,94-286</inkml:trace>
  <inkml:trace contextRef="#ctx0" brushRef="#br0" timeOffset="80340.5952">4953 14065,'254'-31,"-32"31,-158 190,-287-31,446-318,31 381,-254 0,-223-63,1-159,0-63,127-33</inkml:trace>
  <inkml:trace contextRef="#ctx0" brushRef="#br0" timeOffset="85160.8709">7525 12287,'-32'-190,"32"380,32 33,-32 62,31-62,33-287</inkml:trace>
  <inkml:trace contextRef="#ctx0" brushRef="#br0" timeOffset="86900.9704">8128 12192,'-190'0,"62"254,128-32,223-31,-1-191,-31-223,-191 1,-254 32,31 253,192-63</inkml:trace>
  <inkml:trace contextRef="#ctx0" brushRef="#br0" timeOffset="88421.0574">6001 12764,'254'126,"0"-30,-32-64,0 31,-158 0</inkml:trace>
  <inkml:trace contextRef="#ctx0" brushRef="#br0" timeOffset="89221.1031">7271 12954,'-191'159,"64"0</inkml:trace>
  <inkml:trace contextRef="#ctx0" brushRef="#br0" timeOffset="90961.2026">6731 13716,'127'-254,"95"254,0 222,-285 32,-191-63,286-382,190 96,0 190,-127 159,-158-32,-159 1,-32-287,127-31</inkml:trace>
  <inkml:trace contextRef="#ctx0" brushRef="#br0" timeOffset="93801.3651">6890 10573,'158'63,"65"255,31-32,-32-32,-31-96</inkml:trace>
  <inkml:trace contextRef="#ctx0" brushRef="#br0" timeOffset="94951.4309">7842 11652,'127'-254,"0"32,64-32,31 0,-254 286</inkml:trace>
  <inkml:trace contextRef="#ctx0" brushRef="#br0" timeOffset="101850.8255">8382 13049,'222'32,"0"63,32 64,-31-127,-1-1</inkml:trace>
  <inkml:trace contextRef="#ctx0" brushRef="#br0" timeOffset="102491.8622">9747 12732,'-63'190,"-96"128,32-96,95-158</inkml:trace>
  <inkml:trace contextRef="#ctx0" brushRef="#br0" timeOffset="103979.9473">9144 13906,'190'-95,"64"-32,-222 318,-159 63,-95-191,476-158,-32 127,-158 190,-96 0,-222-95,32-127,-1-158</inkml:trace>
  <inkml:trace contextRef="#ctx0" brushRef="#br0" timeOffset="104981.0045">9271 12002,'0'222,"0"64,0-191</inkml:trace>
  <inkml:trace contextRef="#ctx0" brushRef="#br0" timeOffset="106281.0789">9557 11938,'159'-64,"63"64,-222 191,-222-96,444-127,0 128,0 158,-412-32,-96-222,64-32,222 0</inkml:trace>
  <inkml:trace contextRef="#ctx0" brushRef="#br0" timeOffset="108211.1893">8668 10827,'-191'-95,"414"285,62 32,-94 32,-1-32,-126-412,63-64,0 32,-32-32,0 32,-63 285</inkml:trace>
  <inkml:trace contextRef="#ctx0" brushRef="#br0" timeOffset="121380.9426">9970 10573,'222'190,"95"128,-63-128,0 33,-254-414,32-31,95-64,-63 127</inkml:trace>
  <inkml:trace contextRef="#ctx0" brushRef="#br0" timeOffset="122120.9849">10700 11716,'0'190,"0"96,32-222</inkml:trace>
  <inkml:trace contextRef="#ctx0" brushRef="#br0" timeOffset="123201.0467">11176 11589,'-95'190,"95"33,0-1,254-127,-32-222,-95-127,-317 127,-96 413,222-64,128-190</inkml:trace>
  <inkml:trace contextRef="#ctx0" brushRef="#br0" timeOffset="125661.1874">16542 11811,'-32'-254,"-317"222,63 223,318 31,285-222,-31 95,-222 128,-350-65,64-158,317-254,159 0,-127 159</inkml:trace>
  <inkml:trace contextRef="#ctx0" brushRef="#br0" timeOffset="126761.2503">17082 11684,'222'-32,"0"-63,0 63,-95 255,-190-1,-1 127,32-127,32-190</inkml:trace>
  <inkml:trace contextRef="#ctx0" brushRef="#br0" timeOffset="127231.2772">17336 12128,'190'-63,"32"63,0 0,1-32,-223 32</inkml:trace>
  <inkml:trace contextRef="#ctx0" brushRef="#br0" timeOffset="129091.3836">10954 9684,'-191'-159,"-63"191,540 190,0-95,-255 95,-253-63,-32-318,350-190,221 95,-254 191</inkml:trace>
  <inkml:trace contextRef="#ctx0" brushRef="#br0" timeOffset="130251.4499">11303 9652,'191'-95,"94"63,-285 223,-127 94,32-62,95-160</inkml:trace>
  <inkml:trace contextRef="#ctx0" brushRef="#br0" timeOffset="131191.5037">11525 9874,'159'0,"63"0,-190 0</inkml:trace>
  <inkml:trace contextRef="#ctx0" brushRef="#br0" timeOffset="136851.8274">11335 10573,'222'127,"-31"127,63-96,0 65,-32-160,-95-349,0-31,0 31,-64 255</inkml:trace>
  <inkml:trace contextRef="#ctx0" brushRef="#br0" timeOffset="142782.1666">12382 11748,'32'222,"-32"32,32-191</inkml:trace>
  <inkml:trace contextRef="#ctx0" brushRef="#br0" timeOffset="144171.2461">13144 11748,'-63'-223,"-159"96,-32 318,190 31,255-95,31-349,-158 0,-64 412,31 128,-31-96,0 0,0-222</inkml:trace>
  <inkml:trace contextRef="#ctx0" brushRef="#br0" timeOffset="178092.1863">18320 12414,'-64'222,"-31"32,-159-31,127-192</inkml:trace>
  <inkml:trace contextRef="#ctx0" brushRef="#br0" timeOffset="178782.2257">19240 11716,'-31'254,"-33"32,-31-32,63-32,64-286</inkml:trace>
  <inkml:trace contextRef="#ctx0" brushRef="#br0" timeOffset="179492.2663">19590 11874,'-159'223,"127"-1,255 32,31-349,0-159,-286 0,-254 63,96 318</inkml:trace>
  <inkml:trace contextRef="#ctx0" brushRef="#br0" timeOffset="180552.327">20606 11652,'-286'318,"127"-32,159-64,286-32,0-158,-32-254,-254-64,-254 286,63 318,96-96,158-159</inkml:trace>
  <inkml:trace contextRef="#ctx0" brushRef="#br0" timeOffset="181732.3945">12510 9525,'0'191,"-32"94,0-62,64-223</inkml:trace>
  <inkml:trace contextRef="#ctx0" brushRef="#br0" timeOffset="182522.4397">13176 9652,'-190'127,"63"127,222-32,159-222,0-63,-159-191,-222 0,-31 317</inkml:trace>
  <inkml:trace contextRef="#ctx0" brushRef="#br0" timeOffset="183422.4911">13938 9652,'-222'190,"222"96,32-64,285-63,-126-159,-128-190,-285 63,63 349,255 0,-65-222</inkml:trace>
  <inkml:trace contextRef="#ctx0" brushRef="#br0" timeOffset="184662.5621">13398 10795,'0'-159,"223"381,-1 1,32 31,-32-286,-158-190,221-1,-31-31,-158 159</inkml:trace>
  <inkml:trace contextRef="#ctx0" brushRef="#br0" timeOffset="191391.947">13716 11652,'190'-63,"33"190,-160 159,-190-32,-158-191,31-190,476-63,0 285,32 64,-254-159</inkml:trace>
  <inkml:trace contextRef="#ctx0" brushRef="#br0" timeOffset="192492.0099">14319 11779,'191'-63,"63"190,-254 95,-64 32,-158-222,190-223,223 191,63 222</inkml:trace>
  <inkml:trace contextRef="#ctx0" brushRef="#br0" timeOffset="193783.0837">15081 9620,'-63'222,"63"64,0-190</inkml:trace>
  <inkml:trace contextRef="#ctx0" brushRef="#br0" timeOffset="194712.1369">15399 9779,'254'-95,"-64"317,-285 64,-191-64,32-381,508 32,0 286,0 0,-254-159</inkml:trace>
  <inkml:trace contextRef="#ctx0" brushRef="#br0" timeOffset="195752.1964">16732 9811,'-190'-32,"-32"32,-32 127,508 95,0-95,-223 96,-221-192,63-221,349-64,32 31,-254 192</inkml:trace>
  <inkml:trace contextRef="#ctx0" brushRef="#br0" timeOffset="196922.2633">21431 12224,'-63'254,"63"32,0 31,-254-222,222-95</inkml:trace>
  <inkml:trace contextRef="#ctx0" brushRef="#br0" timeOffset="197472.2947">21939 11716,'0'158,"95"65,-63-1,-32-95</inkml:trace>
  <inkml:trace contextRef="#ctx0" brushRef="#br0" timeOffset="198252.3394">22416 11589,'190'-95,"64"190,0 127,-254 32,-64 0,-190-63,96-382,158-95,254 413,0 95,0-63,-222-190</inkml:trace>
  <inkml:trace contextRef="#ctx0" brushRef="#br0" timeOffset="199182.3925">24098 11716,'32'-222,"-254"94,0 256,476 126,0 63,-254-95,-191-190,159-286,159-95,127 95,-254 254</inkml:trace>
  <inkml:trace contextRef="#ctx0" brushRef="#br0" timeOffset="202951.6081">24733 11144,'-159'-63,"-63"-1,0 64,0 0,0 0,-128-63,128-1,0 32,-64 32,0 0,64 0,0 0,-32 0,-159 64,159-64,-32 0,1 95,-1-63,0 0,64-32,-64-32,64 32,0 32,-1-32,1 31,-95 33,31-64,64 0,-64 64,0-33,64-62,0 31,-1 0,1 0,-64 0,64-96,-32 287,286 31,-32 0,0 1,0 62,0-62,0 62,31-62,65-1,158 0,-32-222,159-64,-95 1,31 0,64 31,-95 0,0 32,-32 0,95 0,-63 0,-32 0,32 32,-1-32,-62 32,94 31,-31-31,95-1,-64-31,-63 32,-31 32,-1-96,64-32,-64 64,32 0,95-31,-32-33,33 64,-96-31,0-1,-32 32,0 0,-63-350,-127 65,63 62,-63 1,31-32,-63-32,0 64,32 0,-223 190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20" units="cm"/>
          <inkml:channel name="Y" type="integer" max="1080" units="cm"/>
        </inkml:traceFormat>
        <inkml:channelProperties>
          <inkml:channelProperty channel="X" name="resolution" value="40.17725" units="1/cm"/>
          <inkml:channelProperty channel="Y" name="resolution" value="28.34646" units="1/cm"/>
        </inkml:channelProperties>
      </inkml:inkSource>
      <inkml:timestamp xml:id="ts0" timeString="2012-08-06T21:56:58.437"/>
    </inkml:context>
    <inkml:brush xml:id="br0">
      <inkml:brushProperty name="width" value="0.05292" units="cm"/>
      <inkml:brushProperty name="height" value="0.05292" units="cm"/>
      <inkml:brushProperty name="color" value="#FF9999"/>
    </inkml:brush>
  </inkml:definitions>
  <inkml:trace contextRef="#ctx0" brushRef="#br0">3270 8700,'0'-64</inkml:trace>
  <inkml:trace contextRef="#ctx0" brushRef="#br0" timeOffset="7669.4386">3175 8795,'32'-159,"222"-31,0 253,-64 254,-253-94,-191 31,32-254,412 0,32 63,0 1,1 222,-192-32,-221-159,-96-32,64-63,-32-222,0 0,254 190</inkml:trace>
  <inkml:trace contextRef="#ctx0" brushRef="#br0" timeOffset="9559.5467">4382 8858,'158'-190,"64"63,32 95,-31 95,-64 191,-96 32,-63-64,0 1,-222-33,-32 1,31-128,-31-285,286 0,222 127,-32 221,32 2,-95 126,-95-286</inkml:trace>
  <inkml:trace contextRef="#ctx0" brushRef="#br0" timeOffset="14729.8425">5842 9906,'127'222,"-95"0,-64 1,-31-192</inkml:trace>
  <inkml:trace contextRef="#ctx0" brushRef="#br0" timeOffset="16679.954">6318 10001,'222'32,"1"-32,-1 0,64 0,-64 0,0 0,-31 0,31 0,0 0,32 0,-32-63,1 31,-223-32</inkml:trace>
  <inkml:trace contextRef="#ctx0" brushRef="#br0" timeOffset="17740.0146">9462 10160,'95'190,"-95"33,-32-160</inkml:trace>
  <inkml:trace contextRef="#ctx0" brushRef="#br0" timeOffset="19679.1255">10096 10128,'159'0,"64"0,31-32,-32 32,0 0,0 0,0 0,1 32,-1-32,0-32,1 32,-1 32,0-32,32 0</inkml:trace>
  <inkml:trace contextRef="#ctx0" brushRef="#br0" timeOffset="20599.1782">13557 10065,'95'254,"-95"0,-63 0,63-254</inkml:trace>
  <inkml:trace contextRef="#ctx0" brushRef="#br0" timeOffset="22679.2971">15558 9017,'-159'-191,"-95"96,31 64,-31 189,286 96,222 0,-32-158,32 94,0 32,-222 32,-254-158,-32-96,159-223,95 1,159-32,-64 32,32-32,-127 254</inkml:trace>
  <inkml:trace contextRef="#ctx0" brushRef="#br0" timeOffset="24049.3755">16097 8763,'-127'191,"32"158,127-127,31 64,96-32,63-223,32-31,-31-95,-97-127,-316-32,-32 286,63 222,127-32,32-159</inkml:trace>
  <inkml:trace contextRef="#ctx0" brushRef="#br0" timeOffset="40270.3033">4953 11017,'63'254,"1"0,31 32,-31-191</inkml:trace>
  <inkml:trace contextRef="#ctx0" brushRef="#br0" timeOffset="41069.349">4667 11462,'223'-32,"-1"-63,32 0,-159 95</inkml:trace>
  <inkml:trace contextRef="#ctx0" brushRef="#br0" timeOffset="42870.452">5493 11176,'63'159,"1"95,-32-32,-32-413,-64-63,191 32,95 95,32 254,-190 95,-1 32,64-158</inkml:trace>
  <inkml:trace contextRef="#ctx0" brushRef="#br0" timeOffset="61069.4929">8636 10954,'-64'222,"128"127,-32-126,31-160</inkml:trace>
  <inkml:trace contextRef="#ctx0" brushRef="#br0" timeOffset="61629.525">8128 11366,'190'0,"33"0,-1-31,0-96,-222 190</inkml:trace>
  <inkml:trace contextRef="#ctx0" brushRef="#br0" timeOffset="63279.6193">9366 10858,'0'159,"64"127,-32-64,31 64,-63-508,0-1,0 1,222 0,1 222,-97 254,-62 32,-64-64,0 0</inkml:trace>
  <inkml:trace contextRef="#ctx0" brushRef="#br0" timeOffset="79690.558">12573 10700,'95'254,"1"0,-96-32,0-158</inkml:trace>
  <inkml:trace contextRef="#ctx0" brushRef="#br0" timeOffset="80260.5906">12256 11049,'222'63,"64"-158,-64 64,-95 31</inkml:trace>
  <inkml:trace contextRef="#ctx0" brushRef="#br0" timeOffset="81550.6644">13462 10827,'95'159,"0"95,-95-32,0-540,32 96,222 95,0 349,-158 32,-33 32,-126-64,94-285</inkml:trace>
  <inkml:trace contextRef="#ctx0" brushRef="#br0" timeOffset="108471.2042">5874 12605,'222'-127,"0"127,0 95,-253 191,-255-64,32-190,381-255,127 414,-95 63,-32-32,-127 1,-127 31,-191-254,64-64,32-95,222 64</inkml:trace>
  <inkml:trace contextRef="#ctx0" brushRef="#br0" timeOffset="109610.2693">6826 12954,'-32'-222,"255"-96,94 286,-63 191,-95 95,-159-31,0 62,-32-62,-127 31,-95-64,32-222,127-190,222-96,127 287,-32 158,-63 127,32 32,-160-191</inkml:trace>
  <inkml:trace contextRef="#ctx0" brushRef="#br0" timeOffset="110291.3083">9239 13018,'0'190,"0"32,95 0,-31-158</inkml:trace>
  <inkml:trace contextRef="#ctx0" brushRef="#br0" timeOffset="110710.3322">8795 13240,'190'-64,"96"64,-64 0,1 32,-223-32</inkml:trace>
  <inkml:trace contextRef="#ctx0" brushRef="#br0" timeOffset="111710.3894">10478 12827,'-64'-222,"318"127,32-1,-64 96,-127 318,-380-64,62-159,477-158,-31 63,-65 317,-190-95,-285 32,0-222,94-32,160-222,63 190</inkml:trace>
  <inkml:trace contextRef="#ctx0" brushRef="#br0" timeOffset="112770.4501">11779 13208,'32'254,"0"0,-64-508,95 0,65 32,126 126,-32 192,-95 190,-127-64,-32 0,0-158</inkml:trace>
  <inkml:trace contextRef="#ctx0" brushRef="#br0" timeOffset="114940.5742">13367 12827,'159'127,"95"-127,-32 0,-127-32</inkml:trace>
  <inkml:trace contextRef="#ctx0" brushRef="#br0" timeOffset="115410.6011">13526 13430,'126'-32,"160"1,64-1,-350 0</inkml:trace>
  <inkml:trace contextRef="#ctx0" brushRef="#br0" timeOffset="116680.6737">15367 12700,'-254'-286,"0"350,32 190,412-127,96 0,-32-32,0 159,-349 0,-159-127,32-191,158-158,96-32,190 32,-127-32,-31 127</inkml:trace>
  <inkml:trace contextRef="#ctx0" brushRef="#br0" timeOffset="117690.7315">15938 12573,'-95'222,"95"96,0-1,64-63,221-190,-62-64,-33-254,-126 32,-287 63,-31 349,159 96,127-64,-32-222</inkml:trace>
  <inkml:trace contextRef="#ctx0" brushRef="#br0" timeOffset="161901.2602">5270 14542,'223'95,"126"32,-349-95</inkml:trace>
  <inkml:trace contextRef="#ctx0" brushRef="#br0" timeOffset="163762.3666">6191 14446,'191'-190,"31"190,-127 190,-349-63,445-127,31 0,0 95,-158 128,-160 62,-126-253,-64-32,32-317,254 253</inkml:trace>
  <inkml:trace contextRef="#ctx0" brushRef="#br0" timeOffset="165611.4724">7207 14414,'254'-222,"-31"222,31 96,-191 126,-63 32,-127-32,0 32,-159-127,32-318,349-94,128 285,31 95,31 32,-31 32,-254-191</inkml:trace>
  <inkml:trace contextRef="#ctx0" brushRef="#br0" timeOffset="167031.5536">14668 14351,'223'0,"-1"-32,-95-63</inkml:trace>
  <inkml:trace contextRef="#ctx0" brushRef="#br0" timeOffset="168791.6543">15462 14002,'191'-127,"31"158,-222 223,-286-126,477-160,95 127,-96 159,-412-95,-32-1,0-284,158-97,96 192</inkml:trace>
  <inkml:trace contextRef="#ctx0" brushRef="#br0" timeOffset="170691.763">16415 14129,'190'-127,"33"254,-128 127,-95-32,-223 32,1-286,190-190,223 159,63 189,-32 2,-222-128</inkml:trace>
  <inkml:trace contextRef="#ctx0" brushRef="#br0" timeOffset="174711.9929">5937 15304,'223'0,"-1"0,32 0,0 0,-32-128,0 128,0 0,1 0,62 128,-62-128,31 31,-32-31,0-63,1-1,-1 96,32-64,-32 64,32-32,32 0,-64-32,96 32,-96 0,0 0,32-32,0 1,32 31,0-32,31-63,-63 95,0 0,-32 0,32-32,-31 32,-1 0,0 32,0-64,0 32,64-95,0 95,32 0,-33 0,-62 0,-1 0,0 31,0-31,0 0,1 0,-1 0,0 0,1 0,-223 0</inkml:trace>
  <inkml:trace contextRef="#ctx0" brushRef="#br0" timeOffset="182123.4168">12287 15589,'191'-190,"63"126,-191 255,-94 63,-255-191,476-158,64 127,-63 222,-318-32,-127-95,32-127,-1-95,223 63</inkml:trace>
  <inkml:trace contextRef="#ctx0" brushRef="#br0" timeOffset="183481.4945">13303 15716,'64'222,"-1"32,-63-444,32-64,222 0,-32 318,-190 158,-32 0,0 0</inkml:trace>
  <inkml:trace contextRef="#ctx0" brushRef="#br0" timeOffset="184252.5386">14637 15558,'222'0,"0"0,-190 0</inkml:trace>
  <inkml:trace contextRef="#ctx0" brushRef="#br0" timeOffset="185001.5814">14700 15843,'191'0,"31"0,32-63,-254 63</inkml:trace>
  <inkml:trace contextRef="#ctx0" brushRef="#br0" timeOffset="189161.8194">16256 15304,'-159'63,"-63"-31,222 253,-63-62,317-509,-32 254,0 32,-158 254,-96-31,-222-65,32-158,-1-95,223 32</inkml:trace>
  <inkml:trace contextRef="#ctx0" brushRef="#br0" timeOffset="190482.895">16986 15208,'32'222,"-32"1,190-223,33 63,-1-63,-190-32</inkml:trace>
  <inkml:trace contextRef="#ctx0" brushRef="#br0" timeOffset="191201.9361">17494 14986,'0'222,"0"64,0-32,0-32,0 0,32-222</inkml:trace>
  <inkml:trace contextRef="#ctx0" brushRef="#br0" timeOffset="220572.616">12668 16415,'191'31,"31"-31,64-95,-1 32,1 63,-64 0,-158 32</inkml:trace>
  <inkml:trace contextRef="#ctx0" brushRef="#br0" timeOffset="222312.7155">13557 16605,'191'-127,"31"64,-95 253,-413 1,509-223,94 127,-222 159,-381-95,32-159,0-127,159 95</inkml:trace>
  <inkml:trace contextRef="#ctx0" brushRef="#br0" timeOffset="223561.787">16097 16256,'191'64,"95"-64,-1 0,-62-64,-1 32,0 32,0 0,0 0</inkml:trace>
  <inkml:trace contextRef="#ctx0" brushRef="#br0" timeOffset="225422.8934">17018 16637,'222'-127,"0"95,-190 223,-254 31,444-285,0 285,-222 0,-222-95,0-127,63-127</inkml:trace>
  <inkml:trace contextRef="#ctx0" brushRef="#br0" timeOffset="240652.7645">12414 17558,'191'0,"63"32,-32-64,0 0,1 32,62 64,-62-33,-1 1,0-32,0 32,32-1,-32-31,1 0,-1 64,64-96,-64 32,0 32,1-64,-1 0,32 1,0 31,-32-32,32 0,0-31,0-1,-32 64,0 0,-253 0</inkml:trace>
  <inkml:trace contextRef="#ctx0" brushRef="#br0" timeOffset="289193.5409">13938 18034,'64'222,"-64"0,0 1,0 31,32-445,-32-31,158-32,64 222,1 32,-1 222,-190 1,-32-1,0-222</inkml:trace>
  <inkml:trace contextRef="#ctx0" brushRef="#br0" timeOffset="290063.5906">15430 18161,'191'0,"63"-63,-32-1,-222 64</inkml:trace>
  <inkml:trace contextRef="#ctx0" brushRef="#br0" timeOffset="290633.6232">15462 18510,'254'0,"-32"-32,-94-63</inkml:trace>
  <inkml:trace contextRef="#ctx0" brushRef="#br0" timeOffset="291383.6661">16828 18002,'0'127,"0"222,0-95,0-158</inkml:trace>
  <inkml:trace contextRef="#ctx0" brushRef="#br0" timeOffset="293033.7605">18129 17812,'-222'-32,"-64"32,64 32,-32 126,540 65,-1-160,-62 33,-96 126,-349 32,-1-254,96-254,254 32,127-1,-95-31,-95 127</inkml:trace>
  <inkml:trace contextRef="#ctx0" brushRef="#br0" timeOffset="347793.8926">7398 8572,'-222'0,"-1"32,-31-32,318 254,-64-32,254-412,-32 158,95 223,-189 31,-160 0,-254-95,64-127,-32-190,254 190</inkml:trace>
  <inkml:trace contextRef="#ctx0" brushRef="#br0" timeOffset="349224.9745">8287 8541,'-286'31,"32"223,222 0,159-31,191-1,-96-95,32-254,-127-127,-254 0,-127 0,0 191,32 63,222-32</inkml:trace>
  <inkml:trace contextRef="#ctx0" brushRef="#br0" timeOffset="355964.36">10858 8572,'-158'128,"31"126,127 0,127 0,159-128,-1-126,-31-254,-476 32,0 222,63 254,159-32,0-190</inkml:trace>
  <inkml:trace contextRef="#ctx0" brushRef="#br0" timeOffset="357536.4499">12446 8731,'-190'-127,"-33"127,-94 191,444 31,127-127,-32 64,-95 63,-381-95,127-317,190-64,1 32,63-32,-95 254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20" units="cm"/>
          <inkml:channel name="Y" type="integer" max="1080" units="cm"/>
        </inkml:traceFormat>
        <inkml:channelProperties>
          <inkml:channelProperty channel="X" name="resolution" value="40.17725" units="1/cm"/>
          <inkml:channelProperty channel="Y" name="resolution" value="28.34646" units="1/cm"/>
        </inkml:channelProperties>
      </inkml:inkSource>
      <inkml:timestamp xml:id="ts0" timeString="2012-08-06T22:12:39.640"/>
    </inkml:context>
    <inkml:brush xml:id="br0">
      <inkml:brushProperty name="width" value="0.05292" units="cm"/>
      <inkml:brushProperty name="height" value="0.05292" units="cm"/>
      <inkml:brushProperty name="color" value="#FF9999"/>
    </inkml:brush>
  </inkml:definitions>
  <inkml:trace contextRef="#ctx0" brushRef="#br0">2928 9648,'124'36,"-1"-36,0-18,36 18,-35 18,-1-54,1 36,-1 0</inkml:trace>
  <inkml:trace contextRef="#ctx0" brushRef="#br0" timeOffset="2200.1258">4621 9225,'159'-123,"-18"87,53 177,-194 54,0-72,-53 0,-105-34,-1-89,18-124,194 1,105 123,-16 0,-19 141,-70-88</inkml:trace>
  <inkml:trace contextRef="#ctx0" brushRef="#br0" timeOffset="3398.1943">5274 9155,'35'-124,"-35"230,0 17,0 1,106-124,53-18,-36 1,-140 17</inkml:trace>
  <inkml:trace contextRef="#ctx0" brushRef="#br0" timeOffset="4050.2316">5556 9013,'18'106,"17"53,-35-35,0 17,18-88</inkml:trace>
  <inkml:trace contextRef="#ctx0" brushRef="#br0" timeOffset="5580.3191">6015 9701,'106'0,"17"0,1 18,-1-18,1 0,34 0,-140 0</inkml:trace>
  <inkml:trace contextRef="#ctx0" brushRef="#br0" timeOffset="7470.4273">7250 9772,'105'0,"54"0,-18-18,18 18,0-17,-36-19,1 1,-71 35</inkml:trace>
  <inkml:trace contextRef="#ctx0" brushRef="#br0" timeOffset="8789.5027">8819 9772,'142'18,"-19"-1,36-17,17 0,-52 0,34 0,1-17,-35 17,-142-18</inkml:trace>
  <inkml:trace contextRef="#ctx0" brushRef="#br0" timeOffset="11630.6652">10989 9155,'-123'-53,"-19"53,1 35,141 88,53 1,71-124,-1 0,18 106,-123 17,-159-52,0-36,17-106,89 89</inkml:trace>
  <inkml:trace contextRef="#ctx0" brushRef="#br0" timeOffset="12889.7372">11201 9172,'106'0,"52"0,-34-35,-160 176,1 18,18 0,17-36,0-158</inkml:trace>
  <inkml:trace contextRef="#ctx0" brushRef="#br0" timeOffset="13470.7705">11430 9419,'88'0,"36"0,-107-17</inkml:trace>
  <inkml:trace contextRef="#ctx0" brushRef="#br0" timeOffset="15468.8847">3475 8167,'0'106,"0"35,0-18,0-70</inkml:trace>
  <inkml:trace contextRef="#ctx0" brushRef="#br0" timeOffset="17057.9756">4815 8255,'142'-71,"-19"107,-176 87,-17 36,-54-53,248-124,17 0,-18 54,-123-36</inkml:trace>
  <inkml:trace contextRef="#ctx0" brushRef="#br0" timeOffset="18829.0769">6315 8361,'88'0,"53"-35,-53 176,-211-36,229-105,35 106,-194 18,-53-124,-35 0,17-71,89 54</inkml:trace>
  <inkml:trace contextRef="#ctx0" brushRef="#br0" timeOffset="20046.1465">7673 8237,'0'124,"123"-18,18-106</inkml:trace>
  <inkml:trace contextRef="#ctx0" brushRef="#br0" timeOffset="20657.1815">7849 8184,'53'106,"-18"53,-35-36,18 1,-18-124</inkml:trace>
  <inkml:trace contextRef="#ctx0" brushRef="#br0" timeOffset="22509.2874">9507 8255,'-88'0,"-106"53,124 70,70 1,123-195,1 54,-36 140,-106 1,-141-54,1-70,105-17</inkml:trace>
  <inkml:trace contextRef="#ctx0" brushRef="#br0" timeOffset="24490.4007">11060 8273,'-36'141,"19"-18,122 36,19-159,-1-71,-140-52,-107 158,54 89,70-89</inkml:trace>
  <inkml:trace contextRef="#ctx0" brushRef="#br0" timeOffset="28078.606">4004 5503,'141'36,"18"17,-18-53,-18 17,19 18,-19-17,1 17,-1-35,0 0,1 36,17-36,-17-71,52 71,-35-35,-18 35,19 0,-19 0,1-35,17-1,-18 36,1 0,-1-53,1 53,34-17,-34 17,-1 0,36 0,-18 35,18-53,-36 1,-87 34</inkml:trace>
  <inkml:trace contextRef="#ctx0" brushRef="#br0" timeOffset="30189.7267">4833 8749,'124'35,"-1"-35,0 0,-123 0</inkml:trace>
  <inkml:trace contextRef="#ctx0" brushRef="#br0" timeOffset="34057.948">19509 5539,'88'-18,"53"-88,-123 230,140-142,-34-106,-71 230,141-141,-71-18,-88 159,107-106,-1 88,-18-88,-17-123,35 176,0-212,-141 176</inkml:trace>
  <inkml:trace contextRef="#ctx0" brushRef="#br0" timeOffset="37279.1322">2134 6597,'71'123,"70"-211,18-35,-159 264,141-88,-18-141,18 88,18-36,-35-52,-89 229,106-141,0-88,-141 194,106-141,53 70,-124-53</inkml:trace>
  <inkml:trace contextRef="#ctx0" brushRef="#br0" timeOffset="40079.2924">10883 8784,'35'106,"89"-124,-89 124,106-194,-17 53,-1 35,18 35,-52-123</inkml:trace>
  <inkml:trace contextRef="#ctx0" brushRef="#br0" timeOffset="44278.5326">5345 10195,'0'106,"0"18,35 34,-35-34,0-124</inkml:trace>
  <inkml:trace contextRef="#ctx0" brushRef="#br0" timeOffset="44797.5622">5151 10442,'141'-17,"-18"17,1 0,-124 0</inkml:trace>
  <inkml:trace contextRef="#ctx0" brushRef="#br0" timeOffset="46021.6323">5574 10248,'53'124,"-36"-1,1 36,-18-265,0-53,53 18,88 53,-88 211,53 36,-106-35,0-71</inkml:trace>
  <inkml:trace contextRef="#ctx0" brushRef="#br0" timeOffset="47047.6909">6667 10195,'0'106,"36"53,-36-36,0-123</inkml:trace>
  <inkml:trace contextRef="#ctx0" brushRef="#br0" timeOffset="47570.7209">6562 10407,'105'0,"19"0,-53 0</inkml:trace>
  <inkml:trace contextRef="#ctx0" brushRef="#br0" timeOffset="48760.7889">6862 10248,'35'106,"-18"17,19 1,-54-230,18-53,88 18,36 247,-54 18,-52 17,-18-124</inkml:trace>
  <inkml:trace contextRef="#ctx0" brushRef="#br0" timeOffset="49679.8415">8008 10266,'35'106,"-17"17,17 18,-35-35,0-124</inkml:trace>
  <inkml:trace contextRef="#ctx0" brushRef="#br0" timeOffset="50059.8632">7937 10442,'106'0,"35"0,-123 0</inkml:trace>
  <inkml:trace contextRef="#ctx0" brushRef="#br0" timeOffset="51328.9358">8290 10213,'36'123,"-1"36,-18-35,-17-230,18-18,70-17,53 194,-52 71,-89 34,0-34,0-124</inkml:trace>
  <inkml:trace contextRef="#ctx0" brushRef="#br0" timeOffset="54381.1104">2134 12259,'106'-106,"53"53,-36 89,-52 87,-36 18,-35 36,-17-19,-125-87,19-106,-36-36,106-52,177-1,17 159,-53 89,18 52,-88-141</inkml:trace>
  <inkml:trace contextRef="#ctx0" brushRef="#br0" timeOffset="55350.1658">2857 12171,'53'106,"-70"35,-1 0,142-229,-1 52,1 36,-1-17,-123-1</inkml:trace>
  <inkml:trace contextRef="#ctx0" brushRef="#br0" timeOffset="55951.2002">3281 12100,'0'88,"17"71,-17-35,53 17,-53-106</inkml:trace>
  <inkml:trace contextRef="#ctx0" brushRef="#br0" timeOffset="56679.2418">3916 12188,'53'106,"-36"53,1 0,17-36,-52-176</inkml:trace>
  <inkml:trace contextRef="#ctx0" brushRef="#br0" timeOffset="57100.2659">3775 12453,'123'-53,"36"53,-71 18</inkml:trace>
  <inkml:trace contextRef="#ctx0" brushRef="#br0" timeOffset="58399.3402">4427 12188,'106'-70,"18"52,34 89,-158 52,-141 18,0-158,282 17,-17 0,35 70,-36 71,-176-17,-106-71,1-88,-1-1,124 19</inkml:trace>
  <inkml:trace contextRef="#ctx0" brushRef="#br0" timeOffset="59617.4099">5098 12418,'53'106,"17"88,-52-71,-71-229,88-35,0 18,107 34,16 160,-70 70,-88 0,18 0,-18-264,0 123</inkml:trace>
  <inkml:trace contextRef="#ctx0" brushRef="#br0" timeOffset="60249.446">5980 12418,'141'0,"-18"0,36 0,-141 0</inkml:trace>
  <inkml:trace contextRef="#ctx0" brushRef="#br0" timeOffset="60918.4843">6121 12524,'88'0,"35"53,18-89,-141 36</inkml:trace>
  <inkml:trace contextRef="#ctx0" brushRef="#br0" timeOffset="62669.5845">6967 12241,'-141'-70,"0"17,53 176,211 18,-123-17,142-142,-19 89,-17 52,-159 18,-71-123,-17-36,71-17</inkml:trace>
  <inkml:trace contextRef="#ctx0" brushRef="#br0" timeOffset="63817.6501">7161 12224,'71'0,"52"0,1 0,-1 35,-123 88,-35 36,-18 0,53-36,0-123</inkml:trace>
  <inkml:trace contextRef="#ctx0" brushRef="#br0" timeOffset="64289.6771">7426 12488,'88'0,"36"0,-107 0</inkml:trace>
  <inkml:trace contextRef="#ctx0" brushRef="#br0" timeOffset="72928.1712">1976 13335,'176'-18,"-53"36,-87-18</inkml:trace>
  <inkml:trace contextRef="#ctx0" brushRef="#br0" timeOffset="74081.2372">2593 13212,'123'-53,"-34"158,-125 37,-70 16,-17-17,0-123,123-124,158 18,1 106,-36 123,-123-124</inkml:trace>
  <inkml:trace contextRef="#ctx0" brushRef="#br0" timeOffset="74949.2868">2963 13247,'0'123,"141"-17,1-124,-142 18</inkml:trace>
  <inkml:trace contextRef="#ctx0" brushRef="#br0" timeOffset="75699.3297">3210 13229,'0'124,"36"52,-36-17,0-159</inkml:trace>
  <inkml:trace contextRef="#ctx0" brushRef="#br0" timeOffset="77060.4076">6138 13529,'124'0,"-1"0,-123 18</inkml:trace>
  <inkml:trace contextRef="#ctx0" brushRef="#br0" timeOffset="78608.4961">6632 13300,'71'-106,"70"212,-141 35,-53 0,-18-18,-52-70,123-159,106-35,17 177,18 105,-123-124</inkml:trace>
  <inkml:trace contextRef="#ctx0" brushRef="#br0" timeOffset="79420.5426">7091 13317,'123'-17,"-158"158,-18 0,159-176,53-18,-1 70,-140-17</inkml:trace>
  <inkml:trace contextRef="#ctx0" brushRef="#br0" timeOffset="80021.5769">7408 13229,'36'124,"-72"34,89 19,-53-18,0-124</inkml:trace>
  <inkml:trace contextRef="#ctx0" brushRef="#br0" timeOffset="82108.6963">2117 14323,'158'-18,"1"0,0 1,-36 17,18 0,1 0,-19 0,1 17,-1-17,36-35,-36 35,36 18,-18-1,53-17,18 0,17 53,-105-53,17 36,-18-36,36-18,17 18,-52 0,-1 0,36-18,17 18,1 0,-18 0,52-35,-34 17,-19 18,-34 0,70-35,-53 35,0-17,-17-54,-1 71,-123 0</inkml:trace>
  <inkml:trace contextRef="#ctx0" brushRef="#br0" timeOffset="83560.7794">4886 14852,'106'-53,"17"18,36 17,-159 142,-123-1,-1-105,230-71,17 53,-70 123,-106 1,-70-54,-1-70,1 0,52-53</inkml:trace>
  <inkml:trace contextRef="#ctx0" brushRef="#br0" timeOffset="84581.8378">5539 14958,'17'106,"1"17,0 1,-89-230,124-53,-53 35,88-52,53 229,-35 88,-53 18,-88-36,35-105</inkml:trace>
  <inkml:trace contextRef="#ctx0" brushRef="#br0" timeOffset="85147.8702">6262 14905,'106'0,"52"0</inkml:trace>
  <inkml:trace contextRef="#ctx0" brushRef="#br0" timeOffset="85570.8943">6315 15064,'88'0,"35"0,-105 0</inkml:trace>
  <inkml:trace contextRef="#ctx0" brushRef="#br0" timeOffset="86769.9629">6844 14799,'106'-35,"17"35,-52 106,-195 35,1-106,229-53,52 18,-105 141,-88 1,-106-72,17-105,-70 17,230 1</inkml:trace>
  <inkml:trace contextRef="#ctx0" brushRef="#br0" timeOffset="88112.0397">7338 14834,'141'-123,"18"158,-89 89,-229-1,283-141,17 107,-123 34,-71 18,-106-141,36-35,87 35</inkml:trace>
  <inkml:trace contextRef="#ctx0" brushRef="#br0" timeOffset="89140.0985">5009 15469,'106'18,"53"-18,-18 0,18-18,0 18,-36 0,1 0,-142 0</inkml:trace>
  <inkml:trace contextRef="#ctx0" brushRef="#br0" timeOffset="90291.1643">5380 15769,'123'-53,"18"18,-123 141,-141 0,299-124,-123 124,-53 53,-124-142,1-17,-53 0,176-35</inkml:trace>
  <inkml:trace contextRef="#ctx0" brushRef="#br0" timeOffset="91260.2198">6809 15557,'141'53,"17"-53,-34 0,70 0,-53 0,18 0,-18 0,-123 18</inkml:trace>
  <inkml:trace contextRef="#ctx0" brushRef="#br0" timeOffset="92420.2861">7320 15928,'124'-71,"-1"71,-88 159,-211-18,52-106,266-70,16 35,-69 124,-125-1,-140-123,52 0,1 0,105-35</inkml:trace>
  <inkml:trace contextRef="#ctx0" brushRef="#br0" timeOffset="94210.3885">5680 17339,'53'88,"-53"36,-18 34,0-263,18-54,106 18,35 264,-88 36,-35-18,-18-35,0-106</inkml:trace>
  <inkml:trace contextRef="#ctx0" brushRef="#br0" timeOffset="94880.4268">6191 17568,'124'-17,"52"-1,-123-17</inkml:trace>
  <inkml:trace contextRef="#ctx0" brushRef="#br0" timeOffset="95591.4675">6227 17357,'105'-18,"89"18,-158 0</inkml:trace>
  <inkml:trace contextRef="#ctx0" brushRef="#br0" timeOffset="96390.5132">6897 17092,'17'106,"-17"70,18-52,-18 35,53-36,-71-141</inkml:trace>
  <inkml:trace contextRef="#ctx0" brushRef="#br0" timeOffset="97029.5497">7144 17110,'0'123,"35"71,-17-53,52 36,-52-54,-18-211</inkml:trace>
  <inkml:trace contextRef="#ctx0" brushRef="#br0" timeOffset="105970.0611">14517 9754,'106'-123,"17"123,18 70,-106 107,-87-18,-90-36,-16 0,-1-158,141-88,159-1,-17 248,70-1,-176-123</inkml:trace>
  <inkml:trace contextRef="#ctx0" brushRef="#br0" timeOffset="106802.1087">15011 9543,'70'123,"-52"1,-36-1,124-123,53 0,-124-18</inkml:trace>
  <inkml:trace contextRef="#ctx0" brushRef="#br0" timeOffset="107351.1401">15311 9596,'-18'123,"53"36,-17 35,-18-71,0 1,0-160</inkml:trace>
  <inkml:trace contextRef="#ctx0" brushRef="#br0" timeOffset="107881.1704">15804 9737,'0'123,"18"1,35 17,-53-106</inkml:trace>
  <inkml:trace contextRef="#ctx0" brushRef="#br0" timeOffset="108251.1916">15575 9984,'141'-36,"-17"36,-1 0,-105 0</inkml:trace>
  <inkml:trace contextRef="#ctx0" brushRef="#br0" timeOffset="108791.2225">16228 9701,'17'141,"19"1,-36 16,0-34,0-89</inkml:trace>
  <inkml:trace contextRef="#ctx0" brushRef="#br0" timeOffset="109239.2481">16528 9701,'17'230,"19"-19,-19-52,-17-159</inkml:trace>
  <inkml:trace contextRef="#ctx0" brushRef="#br0" timeOffset="109760.2779">16986 9878,'124'0,"52"0,-52 0,-107 0</inkml:trace>
  <inkml:trace contextRef="#ctx0" brushRef="#br0" timeOffset="110151.3003">17092 10072,'141'17,"-17"-17,-1-35,-141 35</inkml:trace>
  <inkml:trace contextRef="#ctx0" brushRef="#br0" timeOffset="111811.3952">18045 9701,'123'-70,"1"70,-89 141,-159-35,-34-18,281-106,-17 18,35 53,-123 106,-107-36,-69-70,34-53,-35-53,159 36</inkml:trace>
  <inkml:trace contextRef="#ctx0" brushRef="#br0" timeOffset="113561.4953">18944 9666,'-106'18,"-35"35,18-18,229 88,17-123,1 0,-36 124,-124 35,-87-89,-18-17,17-88,124 17</inkml:trace>
  <inkml:trace contextRef="#ctx0" brushRef="#br0" timeOffset="115220.5902">14287 11060,'71'-106,"88"70,-36 36,-140 106,-36 18,-88-1,282-158,-106 158,-88 1,-35 35,-36-159,1-18,70-105,88 105</inkml:trace>
  <inkml:trace contextRef="#ctx0" brushRef="#br0" timeOffset="116621.6704">15187 10848,'-106'0,"-35"88,18-70,211 158,-88-52,123-213,1 72,-1 140,-158 36,17-36,-105-34,-54-125,142-69</inkml:trace>
  <inkml:trace contextRef="#ctx0" brushRef="#br0" timeOffset="117298.7091">15752 11007,'0'-89,"0"213,0 70,0-53,-36 18,36-159</inkml:trace>
  <inkml:trace contextRef="#ctx0" brushRef="#br0" timeOffset="117650.7292">15487 11307,'123'-18,"1"18,17-53,-141 71</inkml:trace>
  <inkml:trace contextRef="#ctx0" brushRef="#br0" timeOffset="118120.7561">16175 10813,'70'141,"-34"53,-36-53,0-18,17-52</inkml:trace>
  <inkml:trace contextRef="#ctx0" brushRef="#br0" timeOffset="118531.7796">16510 10813,'0'158,"0"-34,18 52,35-35,-18 18,-35-177</inkml:trace>
  <inkml:trace contextRef="#ctx0" brushRef="#br0" timeOffset="118950.8036">16916 11060,'123'0,"1"17,-36-17</inkml:trace>
  <inkml:trace contextRef="#ctx0" brushRef="#br0" timeOffset="119270.8219">17004 11236,'106'0,"17"0,-70 0</inkml:trace>
  <inkml:trace contextRef="#ctx0" brushRef="#br0" timeOffset="120110.8699">17780 10742,'18'141,"-1"18,-17-36,0 1,88-248,54 177,16-53,-69 0</inkml:trace>
  <inkml:trace contextRef="#ctx0" brushRef="#br0" timeOffset="120620.8991">18080 10654,'0'106,"18"17,-18 124,35-106,-35-17,17 34,-17-122</inkml:trace>
  <inkml:trace contextRef="#ctx0" brushRef="#br0" timeOffset="121490.9489">18503 10936,'18'-106,"-53"212,35 18,0 34,0-34,17 17,107-35,34-142,-16-52,-107-35,-53-18,-105 123,17 194,88-17,36-141</inkml:trace>
  <inkml:trace contextRef="#ctx0" brushRef="#br0" timeOffset="123181.0455">14358 12312,'18'88,"-142"89,265-125,-17-52,70-70,-177 70</inkml:trace>
  <inkml:trace contextRef="#ctx0" brushRef="#br0" timeOffset="123651.0724">14640 12294,'0'88,"0"71,0-35,0-1,-53 36,124-194</inkml:trace>
  <inkml:trace contextRef="#ctx0" brushRef="#br0" timeOffset="124391.1147">14940 12365,'-18'141,"1"18,17-36,70 18,107-105,-54-36,-52-142,-124 19,-71 176,54 106,88-89</inkml:trace>
  <inkml:trace contextRef="#ctx0" brushRef="#br0" timeOffset="124869.1421">15663 12435,'0'142,"53"34,0-17,-53-159</inkml:trace>
  <inkml:trace contextRef="#ctx0" brushRef="#br0" timeOffset="125211.1616">15487 12665,'106'-18,"53"36,-36-18,-70 0</inkml:trace>
  <inkml:trace contextRef="#ctx0" brushRef="#br0" timeOffset="125709.1901">16140 12365,'52'141,"-52"-18,36 36,-36-35,17-89</inkml:trace>
  <inkml:trace contextRef="#ctx0" brushRef="#br0" timeOffset="126079.2113">16422 12277,'70'141,"-70"18,0-36,71 36,-1-53</inkml:trace>
  <inkml:trace contextRef="#ctx0" brushRef="#br0" timeOffset="126500.2354">16951 12471,'106'53,"17"-53,-70 0</inkml:trace>
  <inkml:trace contextRef="#ctx0" brushRef="#br0" timeOffset="126811.2532">16986 12700,'159'-18,"-36"1,-70 17</inkml:trace>
  <inkml:trace contextRef="#ctx0" brushRef="#br0" timeOffset="128122.3282">18080 12277,'-106'0,"-53"35,159 88,-17 19,122-142,37-71,-19 159,-70 53,-159 18,-17-141,-1-18,54-18</inkml:trace>
  <inkml:trace contextRef="#ctx0" brushRef="#br0" timeOffset="129082.3831">18433 12294,'88'0,"35"0,1 0,-124 124,-18 35,-35 35,53-71,0-52</inkml:trace>
  <inkml:trace contextRef="#ctx0" brushRef="#br0" timeOffset="129561.4105">18556 12594,'106'0,"17"0,-17 18</inkml:trace>
  <inkml:trace contextRef="#ctx0" brushRef="#br0" timeOffset="131342.5123">14834 14781,'141'-105,"-17"87,-1 194,-228-35,-19-105,248-72,17 178,-141-19,-177-52,36-71,-18-18,124-70</inkml:trace>
  <inkml:trace contextRef="#ctx0" brushRef="#br0" timeOffset="133029.6088">15752 14658,'-124'35,"1"-35,123 124,0 34,0-34,52-230,90 106,-1 35,-106 106,-70-17,-106-89,17-17,1-53</inkml:trace>
  <inkml:trace contextRef="#ctx0" brushRef="#br0" timeOffset="133870.6569">16140 15258,'52'141,"-52"-18,-52 1,34-124</inkml:trace>
  <inkml:trace contextRef="#ctx0" brushRef="#br0" timeOffset="135000.7216">16475 14799,'0'-123,"0"228,0 19,-36-1,160-123,-1-17,1-19,-124 36</inkml:trace>
  <inkml:trace contextRef="#ctx0" brushRef="#br0" timeOffset="135531.7519">16739 14676,'0'123,"0"36,0 0,36-36,-36-70</inkml:trace>
  <inkml:trace contextRef="#ctx0" brushRef="#br0" timeOffset="136550.8102">17145 14658,'-53'88,"18"71,52 0,54-18,70-53,18-141,-124-70,-53-19,-105 160,35 106,88-1,0-70</inkml:trace>
  <inkml:trace contextRef="#ctx0" brushRef="#br0" timeOffset="137190.8468">17692 15187,'106'141,"-124"36,-35-36,-17-141</inkml:trace>
  <inkml:trace contextRef="#ctx0" brushRef="#br0" timeOffset="138990.9498">18397 14658,'-105'0,"-19"0,71 106,53 17,0 1,124-213,-1 89,-17 124,-53-1,-177-17,1-106,-1-17,107-1</inkml:trace>
  <inkml:trace contextRef="#ctx0" brushRef="#br0" timeOffset="140061.011">18627 14746,'123'-18,"54"1,-125 158,-87-18,35 36,0-35,18-142</inkml:trace>
  <inkml:trace contextRef="#ctx0" brushRef="#br0" timeOffset="140501.0362">18785 14940,'142'0,"-1"0,-106-18</inkml:trace>
  <inkml:trace contextRef="#ctx0" brushRef="#br0" timeOffset="143021.1803">19315 14235,'-106'52,"-106"-34,0 35,1-35,52-36,0-35,-17 35,-18-34,17 52,19 0,34 0,1 0,-1 35,-34-18,34-17,1 0,-54 18,54-18,-18-18,-18-34,35 34,-17 18,-17 0,-1 0,18 0,-53 0,53 0,17 18,-17-18,17-18,-34 18,-1 70,159 54,53 70,-18-35,-35 52,18 1,35 53,-18-124,36 106,-1-71,-70-52,141-89,89-18,16-17,-122 0,-1 0,54 0,17-17,-35 17,-18 0,-18-18,1 18,17 0,0-17,0-1,-18 18,124-53,-35 53,35-53,-71 53,36-18,-18-34,18 34,-89 0,1-17,-1 35,1 0,-1-18,36 1,-36 17,36-18,-35 18,-266-176,1 17,53-17,18 17,34 0,-34 0,17 36,53-1,0 1,-35 158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E23A8-11B3-4F05-A950-B9AFE68F4522}" type="datetimeFigureOut">
              <a:rPr lang="en-US" smtClean="0">
                <a:solidFill>
                  <a:srgbClr val="DEF5FA"/>
                </a:solidFill>
              </a:rPr>
              <a:pPr/>
              <a:t>8/6/2012</a:t>
            </a:fld>
            <a:endParaRPr lang="en-US">
              <a:solidFill>
                <a:srgbClr val="DEF5FA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26D463-C054-496F-BF1F-5BACF8A7BE69}" type="slidenum">
              <a:rPr lang="en-US" smtClean="0">
                <a:solidFill>
                  <a:srgbClr val="DEF5FA"/>
                </a:solidFill>
              </a:rPr>
              <a:pPr/>
              <a:t>‹#›</a:t>
            </a:fld>
            <a:endParaRPr lang="en-US">
              <a:solidFill>
                <a:srgbClr val="DEF5FA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DEF5FA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E23A8-11B3-4F05-A950-B9AFE68F4522}" type="datetimeFigureOut">
              <a:rPr lang="en-US" smtClean="0">
                <a:solidFill>
                  <a:srgbClr val="DEF5FA"/>
                </a:solidFill>
              </a:rPr>
              <a:pPr/>
              <a:t>8/6/2012</a:t>
            </a:fld>
            <a:endParaRPr lang="en-US">
              <a:solidFill>
                <a:srgbClr val="DEF5F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EF5F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D463-C054-496F-BF1F-5BACF8A7BE69}" type="slidenum">
              <a:rPr lang="en-US" smtClean="0">
                <a:solidFill>
                  <a:srgbClr val="DEF5FA"/>
                </a:solidFill>
              </a:rPr>
              <a:pPr/>
              <a:t>‹#›</a:t>
            </a:fld>
            <a:endParaRPr lang="en-US">
              <a:solidFill>
                <a:srgbClr val="DEF5FA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E23A8-11B3-4F05-A950-B9AFE68F4522}" type="datetimeFigureOut">
              <a:rPr lang="en-US" smtClean="0">
                <a:solidFill>
                  <a:srgbClr val="DEF5FA"/>
                </a:solidFill>
              </a:rPr>
              <a:pPr/>
              <a:t>8/6/2012</a:t>
            </a:fld>
            <a:endParaRPr lang="en-US">
              <a:solidFill>
                <a:srgbClr val="DEF5F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EF5F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D463-C054-496F-BF1F-5BACF8A7BE69}" type="slidenum">
              <a:rPr lang="en-US" smtClean="0">
                <a:solidFill>
                  <a:srgbClr val="DEF5FA"/>
                </a:solidFill>
              </a:rPr>
              <a:pPr/>
              <a:t>‹#›</a:t>
            </a:fld>
            <a:endParaRPr lang="en-US">
              <a:solidFill>
                <a:srgbClr val="DEF5FA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gradFill flip="none" rotWithShape="1">
          <a:gsLst>
            <a:gs pos="1000">
              <a:schemeClr val="tx1"/>
            </a:gs>
            <a:gs pos="46000">
              <a:schemeClr val="tx1">
                <a:lumMod val="95000"/>
              </a:schemeClr>
            </a:gs>
            <a:gs pos="100000">
              <a:schemeClr val="bg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E23A8-11B3-4F05-A950-B9AFE68F4522}" type="datetimeFigureOut">
              <a:rPr lang="en-US" smtClean="0">
                <a:solidFill>
                  <a:srgbClr val="DEF5FA"/>
                </a:solidFill>
              </a:rPr>
              <a:pPr/>
              <a:t>8/6/2012</a:t>
            </a:fld>
            <a:endParaRPr lang="en-US">
              <a:solidFill>
                <a:srgbClr val="DEF5F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EF5F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D463-C054-496F-BF1F-5BACF8A7BE69}" type="slidenum">
              <a:rPr lang="en-US" smtClean="0">
                <a:solidFill>
                  <a:srgbClr val="DEF5FA"/>
                </a:solidFill>
              </a:rPr>
              <a:pPr/>
              <a:t>‹#›</a:t>
            </a:fld>
            <a:endParaRPr lang="en-US">
              <a:solidFill>
                <a:srgbClr val="DEF5FA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 sz="2800"/>
            </a:lvl1pPr>
            <a:lvl2pPr marL="548640" indent="-182880"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Ø"/>
              <a:defRPr sz="2400"/>
            </a:lvl2pPr>
            <a:lvl3pPr marL="914400" indent="-228600">
              <a:buFont typeface="Wingdings" pitchFamily="2" charset="2"/>
              <a:buChar char="ü"/>
              <a:defRPr sz="2000"/>
            </a:lvl3pPr>
            <a:lvl4pPr marL="1188720" indent="-228600">
              <a:buFont typeface="Wingdings" pitchFamily="2" charset="2"/>
              <a:buChar char="q"/>
              <a:defRPr sz="1800"/>
            </a:lvl4pPr>
            <a:lvl5pPr marL="1463040" indent="-228600">
              <a:buClr>
                <a:schemeClr val="accent2">
                  <a:lumMod val="50000"/>
                </a:schemeClr>
              </a:buClr>
              <a:buFont typeface="Wingdings" pitchFamily="2" charset="2"/>
              <a:buChar char="v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26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bg>
      <p:bgPr>
        <a:gradFill flip="none" rotWithShape="1">
          <a:gsLst>
            <a:gs pos="63000">
              <a:schemeClr val="tx1"/>
            </a:gs>
            <a:gs pos="100000">
              <a:schemeClr val="bg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 sz="2800"/>
            </a:lvl1pPr>
            <a:lvl2pPr marL="548640" indent="-182880"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Ø"/>
              <a:defRPr sz="2400"/>
            </a:lvl2pPr>
            <a:lvl3pPr marL="914400" indent="-228600">
              <a:buFont typeface="Wingdings" pitchFamily="2" charset="2"/>
              <a:buChar char="ü"/>
              <a:defRPr sz="2000"/>
            </a:lvl3pPr>
            <a:lvl4pPr marL="1188720" indent="-228600">
              <a:buFont typeface="Wingdings" pitchFamily="2" charset="2"/>
              <a:buChar char="q"/>
              <a:defRPr sz="1800"/>
            </a:lvl4pPr>
            <a:lvl5pPr marL="1463040" indent="-228600">
              <a:buClr>
                <a:schemeClr val="accent2">
                  <a:lumMod val="50000"/>
                </a:schemeClr>
              </a:buClr>
              <a:buFont typeface="Wingdings" pitchFamily="2" charset="2"/>
              <a:buChar char="v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E23A8-11B3-4F05-A950-B9AFE68F4522}" type="datetimeFigureOut">
              <a:rPr lang="en-US" smtClean="0">
                <a:solidFill>
                  <a:srgbClr val="DEF5FA"/>
                </a:solidFill>
              </a:rPr>
              <a:pPr/>
              <a:t>8/6/2012</a:t>
            </a:fld>
            <a:endParaRPr lang="en-US">
              <a:solidFill>
                <a:srgbClr val="DEF5F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EF5F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D463-C054-496F-BF1F-5BACF8A7BE69}" type="slidenum">
              <a:rPr lang="en-US" smtClean="0">
                <a:solidFill>
                  <a:srgbClr val="DEF5FA"/>
                </a:solidFill>
              </a:rPr>
              <a:pPr/>
              <a:t>‹#›</a:t>
            </a:fld>
            <a:endParaRPr lang="en-US">
              <a:solidFill>
                <a:srgbClr val="DEF5FA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572000" y="1600200"/>
            <a:ext cx="4038600" cy="4525963"/>
          </a:xfr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 sz="2800"/>
            </a:lvl1pPr>
            <a:lvl2pPr marL="548640" indent="-182880"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Ø"/>
              <a:defRPr sz="2400"/>
            </a:lvl2pPr>
            <a:lvl3pPr marL="914400" indent="-228600">
              <a:buFont typeface="Wingdings" pitchFamily="2" charset="2"/>
              <a:buChar char="ü"/>
              <a:defRPr sz="2000"/>
            </a:lvl3pPr>
            <a:lvl4pPr marL="1188720" indent="-228600">
              <a:buFont typeface="Wingdings" pitchFamily="2" charset="2"/>
              <a:buChar char="q"/>
              <a:defRPr sz="1800"/>
            </a:lvl4pPr>
            <a:lvl5pPr marL="1463040" indent="-228600">
              <a:buClr>
                <a:schemeClr val="accent2">
                  <a:lumMod val="50000"/>
                </a:schemeClr>
              </a:buClr>
              <a:buFont typeface="Wingdings" pitchFamily="2" charset="2"/>
              <a:buChar char="v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052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bg>
      <p:bgPr>
        <a:gradFill flip="none" rotWithShape="1">
          <a:gsLst>
            <a:gs pos="61000">
              <a:schemeClr val="tx1"/>
            </a:gs>
            <a:gs pos="100000">
              <a:schemeClr val="bg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E23A8-11B3-4F05-A950-B9AFE68F4522}" type="datetimeFigureOut">
              <a:rPr lang="en-US" smtClean="0">
                <a:solidFill>
                  <a:srgbClr val="DEF5FA"/>
                </a:solidFill>
              </a:rPr>
              <a:pPr/>
              <a:t>8/6/2012</a:t>
            </a:fld>
            <a:endParaRPr lang="en-US">
              <a:solidFill>
                <a:srgbClr val="DEF5F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EF5F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D463-C054-496F-BF1F-5BACF8A7BE69}" type="slidenum">
              <a:rPr lang="en-US" smtClean="0">
                <a:solidFill>
                  <a:srgbClr val="DEF5FA"/>
                </a:solidFill>
              </a:rPr>
              <a:pPr/>
              <a:t>‹#›</a:t>
            </a:fld>
            <a:endParaRPr lang="en-US">
              <a:solidFill>
                <a:srgbClr val="DEF5FA"/>
              </a:solidFill>
            </a:endParaRPr>
          </a:p>
        </p:txBody>
      </p:sp>
      <p:sp>
        <p:nvSpPr>
          <p:cNvPr id="14" name="Content Placeholder 2"/>
          <p:cNvSpPr>
            <a:spLocks noGrp="1"/>
          </p:cNvSpPr>
          <p:nvPr>
            <p:ph sz="half" idx="13"/>
          </p:nvPr>
        </p:nvSpPr>
        <p:spPr>
          <a:xfrm>
            <a:off x="457200" y="2286000"/>
            <a:ext cx="4038600" cy="3840163"/>
          </a:xfrm>
        </p:spPr>
        <p:txBody>
          <a:bodyPr>
            <a:normAutofit/>
          </a:bodyPr>
          <a:lstStyle>
            <a:lvl1pPr>
              <a:buClr>
                <a:schemeClr val="accent2">
                  <a:lumMod val="50000"/>
                </a:schemeClr>
              </a:buClr>
              <a:defRPr sz="2400"/>
            </a:lvl1pPr>
            <a:lvl2pPr marL="548640" indent="-182880"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Ø"/>
              <a:defRPr sz="2000"/>
            </a:lvl2pPr>
            <a:lvl3pPr marL="914400" indent="-228600">
              <a:buFont typeface="Wingdings" pitchFamily="2" charset="2"/>
              <a:buChar char="ü"/>
              <a:defRPr sz="1800"/>
            </a:lvl3pPr>
            <a:lvl4pPr marL="1188720" indent="-228600">
              <a:buFont typeface="Wingdings" pitchFamily="2" charset="2"/>
              <a:buChar char="q"/>
              <a:defRPr sz="1600"/>
            </a:lvl4pPr>
            <a:lvl5pPr marL="1463040" indent="-228600">
              <a:buClr>
                <a:schemeClr val="accent2">
                  <a:lumMod val="50000"/>
                </a:schemeClr>
              </a:buClr>
              <a:buFont typeface="Wingdings" pitchFamily="2" charset="2"/>
              <a:buChar char="v"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4"/>
          </p:nvPr>
        </p:nvSpPr>
        <p:spPr>
          <a:xfrm>
            <a:off x="4572000" y="2286000"/>
            <a:ext cx="4038600" cy="3840163"/>
          </a:xfrm>
        </p:spPr>
        <p:txBody>
          <a:bodyPr>
            <a:normAutofit/>
          </a:bodyPr>
          <a:lstStyle>
            <a:lvl1pPr>
              <a:buClr>
                <a:schemeClr val="accent2">
                  <a:lumMod val="50000"/>
                </a:schemeClr>
              </a:buClr>
              <a:defRPr sz="2400"/>
            </a:lvl1pPr>
            <a:lvl2pPr marL="548640" indent="-182880"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Ø"/>
              <a:defRPr sz="2000"/>
            </a:lvl2pPr>
            <a:lvl3pPr marL="914400" indent="-228600">
              <a:buFont typeface="Wingdings" pitchFamily="2" charset="2"/>
              <a:buChar char="ü"/>
              <a:defRPr sz="1800"/>
            </a:lvl3pPr>
            <a:lvl4pPr marL="1188720" indent="-228600">
              <a:buFont typeface="Wingdings" pitchFamily="2" charset="2"/>
              <a:buChar char="q"/>
              <a:defRPr sz="1600"/>
            </a:lvl4pPr>
            <a:lvl5pPr marL="1463040" indent="-228600">
              <a:buClr>
                <a:schemeClr val="accent2">
                  <a:lumMod val="50000"/>
                </a:schemeClr>
              </a:buClr>
              <a:buFont typeface="Wingdings" pitchFamily="2" charset="2"/>
              <a:buChar char="v"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660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E23A8-11B3-4F05-A950-B9AFE68F4522}" type="datetimeFigureOut">
              <a:rPr lang="en-US" smtClean="0">
                <a:solidFill>
                  <a:srgbClr val="DEF5FA"/>
                </a:solidFill>
              </a:rPr>
              <a:pPr/>
              <a:t>8/6/2012</a:t>
            </a:fld>
            <a:endParaRPr lang="en-US">
              <a:solidFill>
                <a:srgbClr val="DEF5F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EF5F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D463-C054-496F-BF1F-5BACF8A7BE69}" type="slidenum">
              <a:rPr lang="en-US" smtClean="0">
                <a:solidFill>
                  <a:srgbClr val="DEF5FA"/>
                </a:solidFill>
              </a:rPr>
              <a:pPr/>
              <a:t>‹#›</a:t>
            </a:fld>
            <a:endParaRPr lang="en-US">
              <a:solidFill>
                <a:srgbClr val="DEF5FA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E23A8-11B3-4F05-A950-B9AFE68F4522}" type="datetimeFigureOut">
              <a:rPr lang="en-US" smtClean="0">
                <a:solidFill>
                  <a:srgbClr val="464646"/>
                </a:solidFill>
              </a:rPr>
              <a:pPr/>
              <a:t>8/6/2012</a:t>
            </a:fld>
            <a:endParaRPr lang="en-US">
              <a:solidFill>
                <a:srgbClr val="46464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464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D463-C054-496F-BF1F-5BACF8A7BE69}" type="slidenum">
              <a:rPr lang="en-US" smtClean="0">
                <a:solidFill>
                  <a:srgbClr val="464646"/>
                </a:solidFill>
              </a:rPr>
              <a:pPr/>
              <a:t>‹#›</a:t>
            </a:fld>
            <a:endParaRPr lang="en-US">
              <a:solidFill>
                <a:srgbClr val="464646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E23A8-11B3-4F05-A950-B9AFE68F4522}" type="datetimeFigureOut">
              <a:rPr lang="en-US" smtClean="0">
                <a:solidFill>
                  <a:srgbClr val="DEF5FA"/>
                </a:solidFill>
              </a:rPr>
              <a:pPr/>
              <a:t>8/6/2012</a:t>
            </a:fld>
            <a:endParaRPr lang="en-US">
              <a:solidFill>
                <a:srgbClr val="DEF5F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EF5F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D463-C054-496F-BF1F-5BACF8A7BE69}" type="slidenum">
              <a:rPr lang="en-US" smtClean="0">
                <a:solidFill>
                  <a:srgbClr val="DEF5FA"/>
                </a:solidFill>
              </a:rPr>
              <a:pPr/>
              <a:t>‹#›</a:t>
            </a:fld>
            <a:endParaRPr lang="en-US">
              <a:solidFill>
                <a:srgbClr val="DEF5FA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E23A8-11B3-4F05-A950-B9AFE68F4522}" type="datetimeFigureOut">
              <a:rPr lang="en-US" smtClean="0">
                <a:solidFill>
                  <a:srgbClr val="DEF5FA"/>
                </a:solidFill>
              </a:rPr>
              <a:pPr/>
              <a:t>8/6/2012</a:t>
            </a:fld>
            <a:endParaRPr lang="en-US">
              <a:solidFill>
                <a:srgbClr val="DEF5F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EF5F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D463-C054-496F-BF1F-5BACF8A7BE69}" type="slidenum">
              <a:rPr lang="en-US" smtClean="0">
                <a:solidFill>
                  <a:srgbClr val="DEF5FA"/>
                </a:solidFill>
              </a:rPr>
              <a:pPr/>
              <a:t>‹#›</a:t>
            </a:fld>
            <a:endParaRPr lang="en-US">
              <a:solidFill>
                <a:srgbClr val="DEF5FA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E23A8-11B3-4F05-A950-B9AFE68F4522}" type="datetimeFigureOut">
              <a:rPr lang="en-US" smtClean="0">
                <a:solidFill>
                  <a:srgbClr val="DEF5FA"/>
                </a:solidFill>
              </a:rPr>
              <a:pPr/>
              <a:t>8/6/2012</a:t>
            </a:fld>
            <a:endParaRPr lang="en-US">
              <a:solidFill>
                <a:srgbClr val="DEF5F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EF5F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D463-C054-496F-BF1F-5BACF8A7BE69}" type="slidenum">
              <a:rPr lang="en-US" smtClean="0">
                <a:solidFill>
                  <a:srgbClr val="DEF5FA"/>
                </a:solidFill>
              </a:rPr>
              <a:pPr/>
              <a:t>‹#›</a:t>
            </a:fld>
            <a:endParaRPr lang="en-US">
              <a:solidFill>
                <a:srgbClr val="DEF5FA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E23A8-11B3-4F05-A950-B9AFE68F4522}" type="datetimeFigureOut">
              <a:rPr lang="en-US" smtClean="0">
                <a:solidFill>
                  <a:srgbClr val="DEF5FA"/>
                </a:solidFill>
              </a:rPr>
              <a:pPr/>
              <a:t>8/6/2012</a:t>
            </a:fld>
            <a:endParaRPr lang="en-US">
              <a:solidFill>
                <a:srgbClr val="DEF5F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EF5F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D463-C054-496F-BF1F-5BACF8A7BE69}" type="slidenum">
              <a:rPr lang="en-US" smtClean="0">
                <a:solidFill>
                  <a:srgbClr val="DEF5FA"/>
                </a:solidFill>
              </a:rPr>
              <a:pPr/>
              <a:t>‹#›</a:t>
            </a:fld>
            <a:endParaRPr lang="en-US">
              <a:solidFill>
                <a:srgbClr val="DEF5FA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E23A8-11B3-4F05-A950-B9AFE68F4522}" type="datetimeFigureOut">
              <a:rPr lang="en-US" smtClean="0">
                <a:solidFill>
                  <a:srgbClr val="DEF5FA"/>
                </a:solidFill>
              </a:rPr>
              <a:pPr/>
              <a:t>8/6/2012</a:t>
            </a:fld>
            <a:endParaRPr lang="en-US">
              <a:solidFill>
                <a:srgbClr val="DEF5F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EF5F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D463-C054-496F-BF1F-5BACF8A7BE69}" type="slidenum">
              <a:rPr lang="en-US" smtClean="0">
                <a:solidFill>
                  <a:srgbClr val="DEF5FA"/>
                </a:solidFill>
              </a:rPr>
              <a:pPr/>
              <a:t>‹#›</a:t>
            </a:fld>
            <a:endParaRPr lang="en-US">
              <a:solidFill>
                <a:srgbClr val="DEF5FA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E23A8-11B3-4F05-A950-B9AFE68F4522}" type="datetimeFigureOut">
              <a:rPr lang="en-US" smtClean="0">
                <a:solidFill>
                  <a:srgbClr val="DEF5FA"/>
                </a:solidFill>
              </a:rPr>
              <a:pPr/>
              <a:t>8/6/2012</a:t>
            </a:fld>
            <a:endParaRPr lang="en-US">
              <a:solidFill>
                <a:srgbClr val="DEF5F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EF5F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D463-C054-496F-BF1F-5BACF8A7BE69}" type="slidenum">
              <a:rPr lang="en-US" smtClean="0">
                <a:solidFill>
                  <a:srgbClr val="DEF5FA"/>
                </a:solidFill>
              </a:rPr>
              <a:pPr/>
              <a:t>‹#›</a:t>
            </a:fld>
            <a:endParaRPr lang="en-US">
              <a:solidFill>
                <a:srgbClr val="DEF5FA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49CE23A8-11B3-4F05-A950-B9AFE68F4522}" type="datetimeFigureOut">
              <a:rPr lang="en-US" smtClean="0">
                <a:solidFill>
                  <a:srgbClr val="DEF5FA"/>
                </a:solidFill>
              </a:rPr>
              <a:pPr/>
              <a:t>8/6/2012</a:t>
            </a:fld>
            <a:endParaRPr lang="en-US">
              <a:solidFill>
                <a:srgbClr val="DEF5F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626D463-C054-496F-BF1F-5BACF8A7BE69}" type="slidenum">
              <a:rPr lang="en-US" smtClean="0">
                <a:solidFill>
                  <a:srgbClr val="DEF5FA"/>
                </a:solidFill>
              </a:rPr>
              <a:pPr/>
              <a:t>‹#›</a:t>
            </a:fld>
            <a:endParaRPr lang="en-US">
              <a:solidFill>
                <a:srgbClr val="DEF5F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srgbClr val="DEF5FA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62" r:id="rId12"/>
    <p:sldLayoutId id="2147483664" r:id="rId13"/>
    <p:sldLayoutId id="2147483665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33400"/>
            <a:ext cx="8839200" cy="61277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Monday, August 6, 2012</a:t>
            </a:r>
            <a:endParaRPr lang="en-US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28600" y="1295400"/>
                <a:ext cx="8305800" cy="419100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en-US" dirty="0" smtClean="0">
                    <a:solidFill>
                      <a:schemeClr val="tx1"/>
                    </a:solidFill>
                  </a:rPr>
                  <a:t>TISK problems (Warm-Ups)</a:t>
                </a:r>
              </a:p>
              <a:p>
                <a:pPr algn="l"/>
                <a:endParaRPr lang="en-US" dirty="0">
                  <a:solidFill>
                    <a:schemeClr val="tx1"/>
                  </a:solidFill>
                </a:endParaRPr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dirty="0" smtClean="0">
                    <a:solidFill>
                      <a:schemeClr val="tx1"/>
                    </a:solidFill>
                  </a:rPr>
                  <a:t>Find the GCF of 28 and 90</a:t>
                </a:r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dirty="0" smtClean="0">
                    <a:solidFill>
                      <a:schemeClr val="tx1"/>
                    </a:solidFill>
                  </a:rPr>
                  <a:t>Add: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en-US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dirty="0" smtClean="0">
                    <a:solidFill>
                      <a:schemeClr val="tx1"/>
                    </a:solidFill>
                  </a:rPr>
                  <a:t>Write an equation to represent the given information.   </a:t>
                </a:r>
                <a:br>
                  <a:rPr lang="en-US" dirty="0" smtClean="0">
                    <a:solidFill>
                      <a:schemeClr val="tx1"/>
                    </a:solidFill>
                  </a:rPr>
                </a:br>
                <a:r>
                  <a:rPr lang="en-US" dirty="0" smtClean="0">
                    <a:solidFill>
                      <a:schemeClr val="tx1"/>
                    </a:solidFill>
                  </a:rPr>
                  <a:t>Then solve.</a:t>
                </a:r>
                <a:br>
                  <a:rPr lang="en-US" dirty="0" smtClean="0">
                    <a:solidFill>
                      <a:schemeClr val="tx1"/>
                    </a:solidFill>
                  </a:rPr>
                </a:br>
                <a:r>
                  <a:rPr lang="en-US" dirty="0" smtClean="0">
                    <a:solidFill>
                      <a:schemeClr val="tx1"/>
                    </a:solidFill>
                  </a:rPr>
                  <a:t>James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is 3 years older than his brother, Henry.  </a:t>
                </a:r>
                <a:br>
                  <a:rPr lang="en-US" dirty="0" smtClean="0">
                    <a:solidFill>
                      <a:schemeClr val="tx1"/>
                    </a:solidFill>
                  </a:rPr>
                </a:br>
                <a:r>
                  <a:rPr lang="en-US" dirty="0" smtClean="0">
                    <a:solidFill>
                      <a:schemeClr val="tx1"/>
                    </a:solidFill>
                  </a:rPr>
                  <a:t>If James is 18, how old is Henry?</a:t>
                </a:r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28600" y="1295400"/>
                <a:ext cx="8305800" cy="4191000"/>
              </a:xfrm>
              <a:blipFill rotWithShape="1">
                <a:blip r:embed="rId2"/>
                <a:stretch>
                  <a:fillRect l="-954" t="-7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9355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1"/>
            <a:ext cx="73152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1599"/>
            <a:ext cx="7315200" cy="4937761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Please pass your homework in to the center of the room.</a:t>
            </a:r>
          </a:p>
          <a:p>
            <a:endParaRPr lang="en-US" sz="3200" dirty="0" smtClean="0"/>
          </a:p>
          <a:p>
            <a:r>
              <a:rPr lang="en-US" sz="3200" dirty="0" smtClean="0"/>
              <a:t>When the papers are on the middle desks, I will collect them.  Simply leave them in a neat stack on your desk.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3651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1"/>
            <a:ext cx="7315200" cy="501396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What is a sequence?</a:t>
            </a:r>
          </a:p>
          <a:p>
            <a:pPr lvl="1"/>
            <a:r>
              <a:rPr lang="en-US" sz="2400" dirty="0" smtClean="0"/>
              <a:t>Book’s Definition: </a:t>
            </a:r>
            <a:br>
              <a:rPr lang="en-US" sz="2400" dirty="0" smtClean="0"/>
            </a:br>
            <a:r>
              <a:rPr lang="en-US" sz="2400" dirty="0" smtClean="0"/>
              <a:t>A </a:t>
            </a:r>
            <a:r>
              <a:rPr lang="en-US" sz="2400" b="1" i="1" dirty="0" smtClean="0"/>
              <a:t>number sequence</a:t>
            </a:r>
            <a:r>
              <a:rPr lang="en-US" sz="2400" i="1" dirty="0" smtClean="0"/>
              <a:t> </a:t>
            </a:r>
            <a:r>
              <a:rPr lang="en-US" sz="2400" dirty="0" smtClean="0"/>
              <a:t>is a string of numbers, or terms, in a certain order.</a:t>
            </a:r>
          </a:p>
          <a:p>
            <a:pPr lvl="1"/>
            <a:r>
              <a:rPr lang="en-US" sz="2400" dirty="0" smtClean="0"/>
              <a:t>What </a:t>
            </a:r>
            <a:r>
              <a:rPr lang="en-US" sz="2400" dirty="0" smtClean="0"/>
              <a:t>are some examples of sequences?</a:t>
            </a:r>
          </a:p>
          <a:p>
            <a:pPr lvl="1"/>
            <a:endParaRPr lang="en-US" sz="2400" dirty="0"/>
          </a:p>
          <a:p>
            <a:pPr lvl="1"/>
            <a:endParaRPr lang="en-US" sz="2400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381001"/>
            <a:ext cx="7315200" cy="838200"/>
          </a:xfrm>
        </p:spPr>
        <p:txBody>
          <a:bodyPr/>
          <a:lstStyle/>
          <a:p>
            <a:r>
              <a:rPr lang="en-US" dirty="0" smtClean="0"/>
              <a:t>Sequences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411480" y="3577680"/>
              <a:ext cx="8824320" cy="345204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02120" y="3568320"/>
                <a:ext cx="8843040" cy="3470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60329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1"/>
            <a:ext cx="7315200" cy="501396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Given the sequence: 1, 3, 5, 7, 9…</a:t>
            </a:r>
          </a:p>
          <a:p>
            <a:pPr lvl="1"/>
            <a:r>
              <a:rPr lang="en-US" sz="2000" dirty="0" smtClean="0"/>
              <a:t>Find the next three terms. _____________________</a:t>
            </a:r>
          </a:p>
          <a:p>
            <a:r>
              <a:rPr lang="en-US" sz="2400" dirty="0" smtClean="0"/>
              <a:t>How did you do it?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381001"/>
            <a:ext cx="7315200" cy="838200"/>
          </a:xfrm>
        </p:spPr>
        <p:txBody>
          <a:bodyPr/>
          <a:lstStyle/>
          <a:p>
            <a:r>
              <a:rPr lang="en-US" dirty="0" smtClean="0"/>
              <a:t>Sequences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82880" y="1222920"/>
              <a:ext cx="9075960" cy="301788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3520" y="1213560"/>
                <a:ext cx="9094680" cy="3036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02315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1"/>
            <a:ext cx="7315200" cy="478536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If the difference from one term to the next in a sequence is always the same, the difference is called a </a:t>
            </a:r>
            <a:r>
              <a:rPr lang="en-US" sz="2400" b="1" i="1" dirty="0" smtClean="0"/>
              <a:t>constant difference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Find the next three terms of the sequence using constant differences.</a:t>
            </a:r>
            <a:br>
              <a:rPr lang="en-US" sz="2400" dirty="0" smtClean="0"/>
            </a:br>
            <a:r>
              <a:rPr lang="en-US" sz="2400" dirty="0" smtClean="0"/>
              <a:t>37, 41, 48, 58, 71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                                      ____________________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381001"/>
            <a:ext cx="7315200" cy="838200"/>
          </a:xfrm>
        </p:spPr>
        <p:txBody>
          <a:bodyPr/>
          <a:lstStyle/>
          <a:p>
            <a:r>
              <a:rPr lang="en-US" dirty="0" smtClean="0"/>
              <a:t>Sequences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154520" y="3406320"/>
              <a:ext cx="7852680" cy="193176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45160" y="3396960"/>
                <a:ext cx="7871400" cy="1950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78586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val 32"/>
          <p:cNvSpPr/>
          <p:nvPr/>
        </p:nvSpPr>
        <p:spPr>
          <a:xfrm>
            <a:off x="990600" y="4690027"/>
            <a:ext cx="3429000" cy="644096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838200" y="3938037"/>
            <a:ext cx="3429000" cy="64409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8715"/>
            <a:ext cx="8229600" cy="1676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When the first attempt to find a constant difference doesn’t work, you may continue looking for a constant difference by checking the second differences, or the third differences, etc.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90600" y="3355115"/>
                <a:ext cx="3505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1,  4,  9,  16,  25…</m:t>
                      </m:r>
                    </m:oMath>
                  </m:oMathPara>
                </a14:m>
                <a:endParaRPr lang="en-US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355115"/>
                <a:ext cx="3505200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1447800" y="3657600"/>
            <a:ext cx="228600" cy="40514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1676400" y="3681743"/>
            <a:ext cx="304800" cy="3810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095500" y="3685970"/>
            <a:ext cx="228600" cy="40514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2324100" y="3710113"/>
            <a:ext cx="304800" cy="3810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743200" y="3700304"/>
            <a:ext cx="228600" cy="40514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971800" y="3724447"/>
            <a:ext cx="304800" cy="3810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352800" y="3723394"/>
            <a:ext cx="228600" cy="40514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581400" y="3747537"/>
            <a:ext cx="304800" cy="3810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371600" y="4064707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US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4064707"/>
                <a:ext cx="53340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095500" y="4091113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en-US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5500" y="4091113"/>
                <a:ext cx="5334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705100" y="4062743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7</m:t>
                      </m:r>
                    </m:oMath>
                  </m:oMathPara>
                </a14:m>
                <a:endParaRPr lang="en-US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5100" y="4062743"/>
                <a:ext cx="5334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352800" y="4105447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9</m:t>
                      </m:r>
                    </m:oMath>
                  </m:oMathPara>
                </a14:m>
                <a:endParaRPr lang="en-US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800" y="4105447"/>
                <a:ext cx="5334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Connector 21"/>
          <p:cNvCxnSpPr/>
          <p:nvPr/>
        </p:nvCxnSpPr>
        <p:spPr>
          <a:xfrm>
            <a:off x="1752600" y="4379562"/>
            <a:ext cx="228600" cy="40514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1981200" y="4403705"/>
            <a:ext cx="304800" cy="3810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714500" y="4784705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US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4500" y="4784705"/>
                <a:ext cx="53340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/>
          <p:cNvSpPr txBox="1"/>
          <p:nvPr/>
        </p:nvSpPr>
        <p:spPr>
          <a:xfrm>
            <a:off x="4343400" y="4049695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First Differences</a:t>
            </a:r>
            <a:endParaRPr lang="en-US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49778" y="4784705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Second Differences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2406713" y="4397240"/>
            <a:ext cx="228600" cy="40514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2635313" y="4421383"/>
            <a:ext cx="304800" cy="3810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2368613" y="4802383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US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8613" y="4802383"/>
                <a:ext cx="5334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Straight Connector 37"/>
          <p:cNvCxnSpPr/>
          <p:nvPr/>
        </p:nvCxnSpPr>
        <p:spPr>
          <a:xfrm>
            <a:off x="3086100" y="4412160"/>
            <a:ext cx="228600" cy="40514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3314700" y="4436303"/>
            <a:ext cx="304800" cy="3810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048000" y="4817303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US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0" y="4817303"/>
                <a:ext cx="5334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itle 1"/>
          <p:cNvSpPr txBox="1">
            <a:spLocks/>
          </p:cNvSpPr>
          <p:nvPr/>
        </p:nvSpPr>
        <p:spPr>
          <a:xfrm>
            <a:off x="914400" y="381001"/>
            <a:ext cx="7315200" cy="838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mtClean="0"/>
              <a:t>Sequences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084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1" grpId="0" animBg="1"/>
      <p:bldP spid="3" grpId="0" build="p"/>
      <p:bldP spid="4" grpId="0"/>
      <p:bldP spid="18" grpId="0"/>
      <p:bldP spid="19" grpId="0"/>
      <p:bldP spid="20" grpId="0"/>
      <p:bldP spid="21" grpId="0"/>
      <p:bldP spid="28" grpId="0"/>
      <p:bldP spid="32" grpId="0"/>
      <p:bldP spid="34" grpId="0"/>
      <p:bldP spid="37" grpId="0"/>
      <p:bldP spid="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1"/>
            <a:ext cx="7315200" cy="838200"/>
          </a:xfrm>
        </p:spPr>
        <p:txBody>
          <a:bodyPr/>
          <a:lstStyle/>
          <a:p>
            <a:r>
              <a:rPr lang="en-US" dirty="0" smtClean="0"/>
              <a:t>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66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 first term of a sequence is 32 and the fourth term is 86.  Find the second and third terms if the first difference is constant.</a:t>
            </a:r>
            <a:endParaRPr lang="en-US" sz="2400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1097280" y="3040560"/>
              <a:ext cx="5646600" cy="378360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87920" y="3031200"/>
                <a:ext cx="5665320" cy="3802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090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72400" cy="470916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second term of a sequence is 24 and the sixth term is 57.  Find the first term if the first difference is constant.  </a:t>
            </a:r>
            <a:endParaRPr lang="en-US" sz="24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381001"/>
            <a:ext cx="7315200" cy="838200"/>
          </a:xfrm>
        </p:spPr>
        <p:txBody>
          <a:bodyPr/>
          <a:lstStyle/>
          <a:p>
            <a:r>
              <a:rPr lang="en-US" dirty="0" smtClean="0"/>
              <a:t>Sequences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711360" y="1936800"/>
              <a:ext cx="6934320" cy="449604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02000" y="1927440"/>
                <a:ext cx="6953040" cy="4514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8420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1"/>
            <a:ext cx="73152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1"/>
            <a:ext cx="7315200" cy="4861560"/>
          </a:xfrm>
        </p:spPr>
        <p:txBody>
          <a:bodyPr/>
          <a:lstStyle/>
          <a:p>
            <a:r>
              <a:rPr lang="en-US" dirty="0"/>
              <a:t>Algebra text: p9 #20-25</a:t>
            </a:r>
          </a:p>
        </p:txBody>
      </p:sp>
    </p:spTree>
    <p:extLst>
      <p:ext uri="{BB962C8B-B14F-4D97-AF65-F5344CB8AC3E}">
        <p14:creationId xmlns:p14="http://schemas.microsoft.com/office/powerpoint/2010/main" val="138962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552</TotalTime>
  <Words>269</Words>
  <Application>Microsoft Office PowerPoint</Application>
  <PresentationFormat>On-screen Show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Perspective</vt:lpstr>
      <vt:lpstr>Monday, August 6, 2012</vt:lpstr>
      <vt:lpstr>Homework</vt:lpstr>
      <vt:lpstr>Sequences</vt:lpstr>
      <vt:lpstr>Sequences</vt:lpstr>
      <vt:lpstr>Sequences</vt:lpstr>
      <vt:lpstr>PowerPoint Presentation</vt:lpstr>
      <vt:lpstr>Sequences</vt:lpstr>
      <vt:lpstr>Sequences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Monday, Aug. 6, 2012</dc:title>
  <dc:creator>Dria</dc:creator>
  <cp:lastModifiedBy>Dria</cp:lastModifiedBy>
  <cp:revision>13</cp:revision>
  <dcterms:created xsi:type="dcterms:W3CDTF">2012-08-03T13:35:19Z</dcterms:created>
  <dcterms:modified xsi:type="dcterms:W3CDTF">2012-08-06T22:15:19Z</dcterms:modified>
</cp:coreProperties>
</file>